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668" r:id="rId2"/>
  </p:sldMasterIdLst>
  <p:notesMasterIdLst>
    <p:notesMasterId r:id="rId13"/>
  </p:notesMasterIdLst>
  <p:handoutMasterIdLst>
    <p:handoutMasterId r:id="rId14"/>
  </p:handoutMasterIdLst>
  <p:sldIdLst>
    <p:sldId id="674" r:id="rId3"/>
    <p:sldId id="268" r:id="rId4"/>
    <p:sldId id="734" r:id="rId5"/>
    <p:sldId id="735" r:id="rId6"/>
    <p:sldId id="736" r:id="rId7"/>
    <p:sldId id="738" r:id="rId8"/>
    <p:sldId id="739" r:id="rId9"/>
    <p:sldId id="740" r:id="rId10"/>
    <p:sldId id="741" r:id="rId11"/>
    <p:sldId id="742" r:id="rId12"/>
  </p:sldIdLst>
  <p:sldSz cx="9144000" cy="6858000" type="screen4x3"/>
  <p:notesSz cx="6797675" cy="9926638"/>
  <p:defaultTex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6">
          <p15:clr>
            <a:srgbClr val="A4A3A4"/>
          </p15:clr>
        </p15:guide>
        <p15:guide id="2" pos="214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aure LANDES-GRONOWSKI" initials="LL" lastIdx="1" clrIdx="0">
    <p:extLst>
      <p:ext uri="{19B8F6BF-5375-455C-9EA6-DF929625EA0E}">
        <p15:presenceInfo xmlns:p15="http://schemas.microsoft.com/office/powerpoint/2012/main" userId="S::laure.landes-gronowski@agilit.law::8d5d16e7-9102-4531-bda3-5982f2a004c6" providerId="AD"/>
      </p:ext>
    </p:extLst>
  </p:cmAuthor>
  <p:cmAuthor id="2" name="Agil'IT" initials="Agil'IT" lastIdx="2" clrIdx="1">
    <p:extLst>
      <p:ext uri="{19B8F6BF-5375-455C-9EA6-DF929625EA0E}">
        <p15:presenceInfo xmlns:p15="http://schemas.microsoft.com/office/powerpoint/2012/main" userId="Agil'IT" providerId="None"/>
      </p:ext>
    </p:extLst>
  </p:cmAuthor>
  <p:cmAuthor id="3" name="Sarah TISSOT" initials="ST" lastIdx="1" clrIdx="2">
    <p:extLst>
      <p:ext uri="{19B8F6BF-5375-455C-9EA6-DF929625EA0E}">
        <p15:presenceInfo xmlns:p15="http://schemas.microsoft.com/office/powerpoint/2012/main" userId="S-1-5-21-3581194121-3994137800-1621517854-169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EDF4"/>
    <a:srgbClr val="D0D8E8"/>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Style à thème 1 - Accentuation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3B4B98B0-60AC-42C2-AFA5-B58CD77FA1E5}" styleName="Style léger 1 - Accentuation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9012ECD-51FC-41F1-AA8D-1B2483CD663E}" styleName="Style léger 2 - Accentuation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C89EF96-8CEA-46FF-86C4-4CE0E7609802}" styleName="Style léger 3 - Accentuation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B301B821-A1FF-4177-AEE7-76D212191A09}" styleName="Style moyen 1 - Accentuation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5342" autoAdjust="0"/>
  </p:normalViewPr>
  <p:slideViewPr>
    <p:cSldViewPr snapToGrid="0" snapToObjects="1">
      <p:cViewPr varScale="1">
        <p:scale>
          <a:sx n="110" d="100"/>
          <a:sy n="110" d="100"/>
        </p:scale>
        <p:origin x="1314" y="78"/>
      </p:cViewPr>
      <p:guideLst>
        <p:guide orient="horz" pos="2160"/>
        <p:guide pos="2880"/>
      </p:guideLst>
    </p:cSldViewPr>
  </p:slideViewPr>
  <p:outlineViewPr>
    <p:cViewPr>
      <p:scale>
        <a:sx n="33" d="100"/>
        <a:sy n="33" d="100"/>
      </p:scale>
      <p:origin x="0" y="8334"/>
    </p:cViewPr>
  </p:outlineViewPr>
  <p:notesTextViewPr>
    <p:cViewPr>
      <p:scale>
        <a:sx n="100" d="100"/>
        <a:sy n="100" d="100"/>
      </p:scale>
      <p:origin x="0" y="0"/>
    </p:cViewPr>
  </p:notesTextViewPr>
  <p:notesViewPr>
    <p:cSldViewPr snapToGrid="0" snapToObjects="1">
      <p:cViewPr varScale="1">
        <p:scale>
          <a:sx n="54" d="100"/>
          <a:sy n="54" d="100"/>
        </p:scale>
        <p:origin x="-2670" y="-108"/>
      </p:cViewPr>
      <p:guideLst>
        <p:guide orient="horz" pos="3126"/>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commentAuthors" Target="commentAuthors.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8F8E7D1-A749-4CF8-80FC-E90F03CDAB82}" type="doc">
      <dgm:prSet loTypeId="urn:microsoft.com/office/officeart/2005/8/layout/vList5" loCatId="list" qsTypeId="urn:microsoft.com/office/officeart/2005/8/quickstyle/3d2" qsCatId="3D" csTypeId="urn:microsoft.com/office/officeart/2005/8/colors/accent0_2" csCatId="mainScheme" phldr="1"/>
      <dgm:spPr/>
      <dgm:t>
        <a:bodyPr/>
        <a:lstStyle/>
        <a:p>
          <a:endParaRPr lang="en-GB"/>
        </a:p>
      </dgm:t>
    </dgm:pt>
    <dgm:pt modelId="{D52D8A57-9CBF-40F3-AE9B-A95708C505A3}">
      <dgm:prSet phldrT="[Texte]"/>
      <dgm:spPr/>
      <dgm:t>
        <a:bodyPr/>
        <a:lstStyle/>
        <a:p>
          <a:r>
            <a:rPr lang="fr-FR" dirty="0" err="1"/>
            <a:t>Statute</a:t>
          </a:r>
          <a:r>
            <a:rPr lang="fr-FR" dirty="0"/>
            <a:t> of limitation</a:t>
          </a:r>
          <a:endParaRPr lang="en-GB" dirty="0"/>
        </a:p>
      </dgm:t>
    </dgm:pt>
    <dgm:pt modelId="{328DC78F-2DCC-4700-8363-8C0A4410BC0D}" type="parTrans" cxnId="{61968D8B-F4CE-4DA8-8116-AAF46FCFEE4C}">
      <dgm:prSet/>
      <dgm:spPr/>
      <dgm:t>
        <a:bodyPr/>
        <a:lstStyle/>
        <a:p>
          <a:endParaRPr lang="en-GB"/>
        </a:p>
      </dgm:t>
    </dgm:pt>
    <dgm:pt modelId="{DD2AC262-4549-4814-852B-7799D3E254D9}" type="sibTrans" cxnId="{61968D8B-F4CE-4DA8-8116-AAF46FCFEE4C}">
      <dgm:prSet/>
      <dgm:spPr/>
      <dgm:t>
        <a:bodyPr/>
        <a:lstStyle/>
        <a:p>
          <a:endParaRPr lang="en-GB"/>
        </a:p>
      </dgm:t>
    </dgm:pt>
    <dgm:pt modelId="{59F99E7E-D971-4197-AE86-F2700AA7D896}">
      <dgm:prSet phldrT="[Texte]" custT="1"/>
      <dgm:spPr/>
      <dgm:t>
        <a:bodyPr/>
        <a:lstStyle/>
        <a:p>
          <a:r>
            <a:rPr lang="fr-FR" sz="2000" dirty="0"/>
            <a:t>Five </a:t>
          </a:r>
          <a:r>
            <a:rPr lang="fr-FR" sz="2000" dirty="0" err="1"/>
            <a:t>years</a:t>
          </a:r>
          <a:endParaRPr lang="en-GB" sz="2000" dirty="0"/>
        </a:p>
      </dgm:t>
    </dgm:pt>
    <dgm:pt modelId="{BD1FE643-EEA5-4239-B72B-79E830CBE839}" type="parTrans" cxnId="{1F5FFA26-6A59-42F0-8EF5-7F03EA193C89}">
      <dgm:prSet/>
      <dgm:spPr/>
      <dgm:t>
        <a:bodyPr/>
        <a:lstStyle/>
        <a:p>
          <a:endParaRPr lang="en-GB"/>
        </a:p>
      </dgm:t>
    </dgm:pt>
    <dgm:pt modelId="{C58772F2-3330-44CC-8F80-176A104C56D6}" type="sibTrans" cxnId="{1F5FFA26-6A59-42F0-8EF5-7F03EA193C89}">
      <dgm:prSet/>
      <dgm:spPr/>
      <dgm:t>
        <a:bodyPr/>
        <a:lstStyle/>
        <a:p>
          <a:endParaRPr lang="en-GB"/>
        </a:p>
      </dgm:t>
    </dgm:pt>
    <dgm:pt modelId="{E12D1C13-B251-4B3D-9191-B810C204050E}">
      <dgm:prSet phldrT="[Texte]" custT="1"/>
      <dgm:spPr/>
      <dgm:t>
        <a:bodyPr/>
        <a:lstStyle/>
        <a:p>
          <a:r>
            <a:rPr lang="fr-FR" sz="2000" dirty="0" err="1"/>
            <a:t>Starting</a:t>
          </a:r>
          <a:r>
            <a:rPr lang="fr-FR" sz="2000" dirty="0"/>
            <a:t> point: last </a:t>
          </a:r>
          <a:r>
            <a:rPr lang="fr-FR" sz="2000" dirty="0" err="1"/>
            <a:t>infringement</a:t>
          </a:r>
          <a:r>
            <a:rPr lang="fr-FR" sz="2000" dirty="0"/>
            <a:t> </a:t>
          </a:r>
          <a:r>
            <a:rPr lang="fr-FR" sz="2000" dirty="0" err="1"/>
            <a:t>fact</a:t>
          </a:r>
          <a:endParaRPr lang="en-GB" sz="2000" dirty="0"/>
        </a:p>
      </dgm:t>
    </dgm:pt>
    <dgm:pt modelId="{8523A975-CF3B-4CB2-9A9D-85584463B06A}" type="parTrans" cxnId="{CAEDA1CC-C488-44D5-9E66-2854533D9403}">
      <dgm:prSet/>
      <dgm:spPr/>
      <dgm:t>
        <a:bodyPr/>
        <a:lstStyle/>
        <a:p>
          <a:endParaRPr lang="en-GB"/>
        </a:p>
      </dgm:t>
    </dgm:pt>
    <dgm:pt modelId="{94A65EA3-BF67-4828-9089-6EE80C862903}" type="sibTrans" cxnId="{CAEDA1CC-C488-44D5-9E66-2854533D9403}">
      <dgm:prSet/>
      <dgm:spPr/>
      <dgm:t>
        <a:bodyPr/>
        <a:lstStyle/>
        <a:p>
          <a:endParaRPr lang="en-GB"/>
        </a:p>
      </dgm:t>
    </dgm:pt>
    <dgm:pt modelId="{EDA52008-C7A9-4D5D-8948-3124E02390E7}">
      <dgm:prSet phldrT="[Texte]"/>
      <dgm:spPr/>
      <dgm:t>
        <a:bodyPr/>
        <a:lstStyle/>
        <a:p>
          <a:r>
            <a:rPr lang="fr-FR" dirty="0"/>
            <a:t>Tools to </a:t>
          </a:r>
          <a:r>
            <a:rPr lang="fr-FR" dirty="0" err="1"/>
            <a:t>collect</a:t>
          </a:r>
          <a:r>
            <a:rPr lang="fr-FR" dirty="0"/>
            <a:t> </a:t>
          </a:r>
          <a:r>
            <a:rPr lang="fr-FR" dirty="0" err="1"/>
            <a:t>evidence</a:t>
          </a:r>
          <a:endParaRPr lang="en-GB" dirty="0"/>
        </a:p>
      </dgm:t>
    </dgm:pt>
    <dgm:pt modelId="{B87CED6D-4A89-48CD-8906-2F86312F0E70}" type="parTrans" cxnId="{F4C85000-17A2-476B-8091-89BCC8F26EFF}">
      <dgm:prSet/>
      <dgm:spPr/>
      <dgm:t>
        <a:bodyPr/>
        <a:lstStyle/>
        <a:p>
          <a:endParaRPr lang="en-GB"/>
        </a:p>
      </dgm:t>
    </dgm:pt>
    <dgm:pt modelId="{D6FD215D-C5AD-45EE-9830-A65FBC96B035}" type="sibTrans" cxnId="{F4C85000-17A2-476B-8091-89BCC8F26EFF}">
      <dgm:prSet/>
      <dgm:spPr/>
      <dgm:t>
        <a:bodyPr/>
        <a:lstStyle/>
        <a:p>
          <a:endParaRPr lang="en-GB"/>
        </a:p>
      </dgm:t>
    </dgm:pt>
    <dgm:pt modelId="{DE810E2C-0C82-4274-AA07-3B773450A5C5}">
      <dgm:prSet phldrT="[Texte]" custT="1"/>
      <dgm:spPr/>
      <dgm:t>
        <a:bodyPr/>
        <a:lstStyle/>
        <a:p>
          <a:r>
            <a:rPr lang="fr-FR" sz="1600" dirty="0"/>
            <a:t>No </a:t>
          </a:r>
          <a:r>
            <a:rPr lang="fr-FR" sz="1600" dirty="0" err="1"/>
            <a:t>discovery</a:t>
          </a:r>
          <a:r>
            <a:rPr lang="fr-FR" sz="1600" dirty="0"/>
            <a:t> or </a:t>
          </a:r>
          <a:r>
            <a:rPr lang="fr-FR" sz="1600" dirty="0" err="1"/>
            <a:t>disclosure</a:t>
          </a:r>
          <a:endParaRPr lang="en-GB" sz="1600" dirty="0"/>
        </a:p>
      </dgm:t>
    </dgm:pt>
    <dgm:pt modelId="{A139D241-EBEF-4612-9D32-C56F61B1AC39}" type="parTrans" cxnId="{DC62128A-E51D-4C2D-8F15-35A8374322A0}">
      <dgm:prSet/>
      <dgm:spPr/>
      <dgm:t>
        <a:bodyPr/>
        <a:lstStyle/>
        <a:p>
          <a:endParaRPr lang="en-GB"/>
        </a:p>
      </dgm:t>
    </dgm:pt>
    <dgm:pt modelId="{0D7F0449-940B-40EE-8429-452A381788FD}" type="sibTrans" cxnId="{DC62128A-E51D-4C2D-8F15-35A8374322A0}">
      <dgm:prSet/>
      <dgm:spPr/>
      <dgm:t>
        <a:bodyPr/>
        <a:lstStyle/>
        <a:p>
          <a:endParaRPr lang="en-GB"/>
        </a:p>
      </dgm:t>
    </dgm:pt>
    <dgm:pt modelId="{1EB0C0DD-096C-4C3C-BAAF-07F90AE67A8F}">
      <dgm:prSet phldrT="[Texte]" custT="1"/>
      <dgm:spPr/>
      <dgm:t>
        <a:bodyPr/>
        <a:lstStyle/>
        <a:p>
          <a:r>
            <a:rPr lang="fr-FR" sz="1600" dirty="0"/>
            <a:t>« Saisie-contrefaçon » (</a:t>
          </a:r>
          <a:r>
            <a:rPr lang="fr-FR" sz="1600" dirty="0" err="1"/>
            <a:t>i.e</a:t>
          </a:r>
          <a:r>
            <a:rPr lang="fr-FR" sz="1600" dirty="0"/>
            <a:t> </a:t>
          </a:r>
          <a:r>
            <a:rPr lang="fr-FR" sz="1600" dirty="0" err="1"/>
            <a:t>order</a:t>
          </a:r>
          <a:r>
            <a:rPr lang="fr-FR" sz="1600" dirty="0"/>
            <a:t> to </a:t>
          </a:r>
          <a:r>
            <a:rPr lang="fr-FR" sz="1600" dirty="0" err="1"/>
            <a:t>preserve</a:t>
          </a:r>
          <a:r>
            <a:rPr lang="fr-FR" sz="1600" dirty="0"/>
            <a:t> </a:t>
          </a:r>
          <a:r>
            <a:rPr lang="fr-FR" sz="1600" dirty="0" err="1"/>
            <a:t>evidence</a:t>
          </a:r>
          <a:r>
            <a:rPr lang="fr-FR" sz="1600" dirty="0"/>
            <a:t>)</a:t>
          </a:r>
          <a:endParaRPr lang="en-GB" sz="1600" dirty="0"/>
        </a:p>
      </dgm:t>
    </dgm:pt>
    <dgm:pt modelId="{70620DD2-481D-416D-94F0-54DDBA2D8C40}" type="parTrans" cxnId="{81C79C31-0A45-4CF7-B789-5040570ED143}">
      <dgm:prSet/>
      <dgm:spPr/>
      <dgm:t>
        <a:bodyPr/>
        <a:lstStyle/>
        <a:p>
          <a:endParaRPr lang="en-GB"/>
        </a:p>
      </dgm:t>
    </dgm:pt>
    <dgm:pt modelId="{98A99529-8C00-45ED-B3F5-B0004CAC6309}" type="sibTrans" cxnId="{81C79C31-0A45-4CF7-B789-5040570ED143}">
      <dgm:prSet/>
      <dgm:spPr/>
      <dgm:t>
        <a:bodyPr/>
        <a:lstStyle/>
        <a:p>
          <a:endParaRPr lang="en-GB"/>
        </a:p>
      </dgm:t>
    </dgm:pt>
    <dgm:pt modelId="{5024C6B9-82FF-4E07-98D6-4A8C09ACA9E4}">
      <dgm:prSet phldrT="[Texte]"/>
      <dgm:spPr/>
      <dgm:t>
        <a:bodyPr/>
        <a:lstStyle/>
        <a:p>
          <a:r>
            <a:rPr lang="fr-FR" dirty="0" err="1"/>
            <a:t>When</a:t>
          </a:r>
          <a:r>
            <a:rPr lang="fr-FR" dirty="0"/>
            <a:t>?</a:t>
          </a:r>
          <a:endParaRPr lang="en-GB" dirty="0"/>
        </a:p>
      </dgm:t>
    </dgm:pt>
    <dgm:pt modelId="{3B222726-EE7F-47A9-A1FF-18528612842B}" type="parTrans" cxnId="{E6EFBA78-478B-418A-A77C-926CA80497D3}">
      <dgm:prSet/>
      <dgm:spPr/>
      <dgm:t>
        <a:bodyPr/>
        <a:lstStyle/>
        <a:p>
          <a:endParaRPr lang="en-GB"/>
        </a:p>
      </dgm:t>
    </dgm:pt>
    <dgm:pt modelId="{B1D2CB8F-F555-4E91-A86D-283BBBF79D5D}" type="sibTrans" cxnId="{E6EFBA78-478B-418A-A77C-926CA80497D3}">
      <dgm:prSet/>
      <dgm:spPr/>
      <dgm:t>
        <a:bodyPr/>
        <a:lstStyle/>
        <a:p>
          <a:endParaRPr lang="en-GB"/>
        </a:p>
      </dgm:t>
    </dgm:pt>
    <dgm:pt modelId="{BB65C9EE-C2B4-4F00-8D5A-FDD8D855E6DD}">
      <dgm:prSet phldrT="[Texte]"/>
      <dgm:spPr/>
      <dgm:t>
        <a:bodyPr/>
        <a:lstStyle/>
        <a:p>
          <a:r>
            <a:rPr lang="fr-FR" dirty="0" err="1"/>
            <a:t>Straightforward</a:t>
          </a:r>
          <a:r>
            <a:rPr lang="fr-FR" dirty="0"/>
            <a:t> cases: in the main </a:t>
          </a:r>
          <a:r>
            <a:rPr lang="fr-FR" dirty="0" err="1"/>
            <a:t>decision</a:t>
          </a:r>
          <a:endParaRPr lang="en-GB" dirty="0"/>
        </a:p>
      </dgm:t>
    </dgm:pt>
    <dgm:pt modelId="{F9F2246E-CAC9-4936-BE7F-0E27CCC80107}" type="parTrans" cxnId="{F21ED1EC-5D76-46A3-8288-2E5AB26B4D03}">
      <dgm:prSet/>
      <dgm:spPr/>
      <dgm:t>
        <a:bodyPr/>
        <a:lstStyle/>
        <a:p>
          <a:endParaRPr lang="en-GB"/>
        </a:p>
      </dgm:t>
    </dgm:pt>
    <dgm:pt modelId="{F9C84234-D8A0-491E-8FFA-330C820AAA7E}" type="sibTrans" cxnId="{F21ED1EC-5D76-46A3-8288-2E5AB26B4D03}">
      <dgm:prSet/>
      <dgm:spPr/>
      <dgm:t>
        <a:bodyPr/>
        <a:lstStyle/>
        <a:p>
          <a:endParaRPr lang="en-GB"/>
        </a:p>
      </dgm:t>
    </dgm:pt>
    <dgm:pt modelId="{CC94979B-0C88-44FF-B2CE-AE5EA18C5056}">
      <dgm:prSet phldrT="[Texte]"/>
      <dgm:spPr/>
      <dgm:t>
        <a:bodyPr/>
        <a:lstStyle/>
        <a:p>
          <a:r>
            <a:rPr lang="fr-FR" dirty="0" err="1"/>
            <a:t>Current</a:t>
          </a:r>
          <a:r>
            <a:rPr lang="fr-FR" dirty="0"/>
            <a:t> practice: in case of </a:t>
          </a:r>
          <a:r>
            <a:rPr lang="fr-FR" dirty="0" err="1"/>
            <a:t>infringement</a:t>
          </a:r>
          <a:r>
            <a:rPr lang="fr-FR" dirty="0"/>
            <a:t>, the Court </a:t>
          </a:r>
          <a:r>
            <a:rPr lang="fr-FR" dirty="0" err="1"/>
            <a:t>orders</a:t>
          </a:r>
          <a:r>
            <a:rPr lang="fr-FR" dirty="0"/>
            <a:t> the </a:t>
          </a:r>
          <a:r>
            <a:rPr lang="fr-FR" dirty="0" err="1"/>
            <a:t>defendant</a:t>
          </a:r>
          <a:r>
            <a:rPr lang="fr-FR" dirty="0"/>
            <a:t> to </a:t>
          </a:r>
          <a:r>
            <a:rPr lang="fr-FR" dirty="0" err="1"/>
            <a:t>provide</a:t>
          </a:r>
          <a:r>
            <a:rPr lang="fr-FR" dirty="0"/>
            <a:t> </a:t>
          </a:r>
          <a:r>
            <a:rPr lang="fr-FR" dirty="0" err="1"/>
            <a:t>financial</a:t>
          </a:r>
          <a:r>
            <a:rPr lang="fr-FR" dirty="0"/>
            <a:t> information (in </a:t>
          </a:r>
          <a:r>
            <a:rPr lang="fr-FR" dirty="0" err="1"/>
            <a:t>order</a:t>
          </a:r>
          <a:r>
            <a:rPr lang="fr-FR" dirty="0"/>
            <a:t> to </a:t>
          </a:r>
          <a:r>
            <a:rPr lang="fr-FR" dirty="0" err="1"/>
            <a:t>settle</a:t>
          </a:r>
          <a:r>
            <a:rPr lang="fr-FR" dirty="0"/>
            <a:t> the case)</a:t>
          </a:r>
          <a:endParaRPr lang="en-GB" dirty="0"/>
        </a:p>
      </dgm:t>
    </dgm:pt>
    <dgm:pt modelId="{BDA2328B-F24A-4584-8A96-AD9ACCC3F7B3}" type="parTrans" cxnId="{4FA10E1F-3AC6-4100-A071-41B834154406}">
      <dgm:prSet/>
      <dgm:spPr/>
      <dgm:t>
        <a:bodyPr/>
        <a:lstStyle/>
        <a:p>
          <a:endParaRPr lang="en-GB"/>
        </a:p>
      </dgm:t>
    </dgm:pt>
    <dgm:pt modelId="{63DD316F-0EBE-4999-A842-9E73F7D5AE7C}" type="sibTrans" cxnId="{4FA10E1F-3AC6-4100-A071-41B834154406}">
      <dgm:prSet/>
      <dgm:spPr/>
      <dgm:t>
        <a:bodyPr/>
        <a:lstStyle/>
        <a:p>
          <a:endParaRPr lang="en-GB"/>
        </a:p>
      </dgm:t>
    </dgm:pt>
    <dgm:pt modelId="{A63C7AE4-7F1B-42EE-88CC-416DF2B12EDE}">
      <dgm:prSet phldrT="[Texte]" custT="1"/>
      <dgm:spPr/>
      <dgm:t>
        <a:bodyPr/>
        <a:lstStyle/>
        <a:p>
          <a:r>
            <a:rPr lang="fr-FR" sz="1600" dirty="0"/>
            <a:t>Right of information (can </a:t>
          </a:r>
          <a:r>
            <a:rPr lang="fr-FR" sz="1600" dirty="0" err="1"/>
            <a:t>be</a:t>
          </a:r>
          <a:r>
            <a:rPr lang="fr-FR" sz="1600" dirty="0"/>
            <a:t> </a:t>
          </a:r>
          <a:r>
            <a:rPr lang="fr-FR" sz="1600" dirty="0" err="1"/>
            <a:t>used</a:t>
          </a:r>
          <a:r>
            <a:rPr lang="fr-FR" sz="1600" dirty="0"/>
            <a:t> to </a:t>
          </a:r>
          <a:r>
            <a:rPr lang="fr-FR" sz="1600" dirty="0" err="1"/>
            <a:t>determine</a:t>
          </a:r>
          <a:r>
            <a:rPr lang="fr-FR" sz="1600" dirty="0"/>
            <a:t> the </a:t>
          </a:r>
          <a:r>
            <a:rPr lang="fr-FR" sz="1600" dirty="0" err="1"/>
            <a:t>extent</a:t>
          </a:r>
          <a:r>
            <a:rPr lang="fr-FR" sz="1600" dirty="0"/>
            <a:t> of the </a:t>
          </a:r>
          <a:r>
            <a:rPr lang="fr-FR" sz="1600" dirty="0" err="1"/>
            <a:t>infringement</a:t>
          </a:r>
          <a:r>
            <a:rPr lang="fr-FR" sz="1600" dirty="0"/>
            <a:t>)</a:t>
          </a:r>
          <a:endParaRPr lang="en-GB" sz="1600" dirty="0"/>
        </a:p>
      </dgm:t>
    </dgm:pt>
    <dgm:pt modelId="{60D65E2F-38D5-4599-AB95-2491AE641F37}" type="parTrans" cxnId="{1A12EB98-4918-4020-9050-6A710BB7D7FD}">
      <dgm:prSet/>
      <dgm:spPr/>
    </dgm:pt>
    <dgm:pt modelId="{847EF800-B48B-48F8-A33C-40DAB34B18FD}" type="sibTrans" cxnId="{1A12EB98-4918-4020-9050-6A710BB7D7FD}">
      <dgm:prSet/>
      <dgm:spPr/>
    </dgm:pt>
    <dgm:pt modelId="{5BC692A5-FE2F-41FE-9E66-EEB3DC775B22}">
      <dgm:prSet phldrT="[Texte]"/>
      <dgm:spPr/>
      <dgm:t>
        <a:bodyPr/>
        <a:lstStyle/>
        <a:p>
          <a:r>
            <a:rPr lang="fr-FR" dirty="0" err="1"/>
            <a:t>Complex</a:t>
          </a:r>
          <a:r>
            <a:rPr lang="fr-FR" dirty="0"/>
            <a:t> cases: expert </a:t>
          </a:r>
          <a:r>
            <a:rPr lang="fr-FR" dirty="0" err="1"/>
            <a:t>appointed</a:t>
          </a:r>
          <a:r>
            <a:rPr lang="fr-FR" dirty="0"/>
            <a:t> by the Court</a:t>
          </a:r>
          <a:endParaRPr lang="en-GB" dirty="0"/>
        </a:p>
      </dgm:t>
    </dgm:pt>
    <dgm:pt modelId="{021DF813-5428-4098-A662-EFB67D64C852}" type="parTrans" cxnId="{2F846187-2F39-40E5-8D03-1452B1A14A59}">
      <dgm:prSet/>
      <dgm:spPr/>
    </dgm:pt>
    <dgm:pt modelId="{72C1D2EC-F178-4E06-9C98-A66AA41AE4E1}" type="sibTrans" cxnId="{2F846187-2F39-40E5-8D03-1452B1A14A59}">
      <dgm:prSet/>
      <dgm:spPr/>
    </dgm:pt>
    <dgm:pt modelId="{495F77BC-BC9B-48F7-B6E2-ADF806C4AC2A}" type="pres">
      <dgm:prSet presAssocID="{78F8E7D1-A749-4CF8-80FC-E90F03CDAB82}" presName="Name0" presStyleCnt="0">
        <dgm:presLayoutVars>
          <dgm:dir/>
          <dgm:animLvl val="lvl"/>
          <dgm:resizeHandles val="exact"/>
        </dgm:presLayoutVars>
      </dgm:prSet>
      <dgm:spPr/>
    </dgm:pt>
    <dgm:pt modelId="{2BEFCC1F-58B1-450E-A09F-CE7107B4E93F}" type="pres">
      <dgm:prSet presAssocID="{D52D8A57-9CBF-40F3-AE9B-A95708C505A3}" presName="linNode" presStyleCnt="0"/>
      <dgm:spPr/>
    </dgm:pt>
    <dgm:pt modelId="{B1C12838-C92A-42B6-942C-2E4FA3A30724}" type="pres">
      <dgm:prSet presAssocID="{D52D8A57-9CBF-40F3-AE9B-A95708C505A3}" presName="parentText" presStyleLbl="node1" presStyleIdx="0" presStyleCnt="3">
        <dgm:presLayoutVars>
          <dgm:chMax val="1"/>
          <dgm:bulletEnabled val="1"/>
        </dgm:presLayoutVars>
      </dgm:prSet>
      <dgm:spPr/>
    </dgm:pt>
    <dgm:pt modelId="{9F278A33-7CBB-47EE-A05C-7FDC020C6B24}" type="pres">
      <dgm:prSet presAssocID="{D52D8A57-9CBF-40F3-AE9B-A95708C505A3}" presName="descendantText" presStyleLbl="alignAccFollowNode1" presStyleIdx="0" presStyleCnt="3">
        <dgm:presLayoutVars>
          <dgm:bulletEnabled val="1"/>
        </dgm:presLayoutVars>
      </dgm:prSet>
      <dgm:spPr/>
    </dgm:pt>
    <dgm:pt modelId="{46F7F893-B906-4622-AEE7-56152B4F1B9D}" type="pres">
      <dgm:prSet presAssocID="{DD2AC262-4549-4814-852B-7799D3E254D9}" presName="sp" presStyleCnt="0"/>
      <dgm:spPr/>
    </dgm:pt>
    <dgm:pt modelId="{C44890CD-B969-4DE4-B31D-A0127ED1D8F7}" type="pres">
      <dgm:prSet presAssocID="{EDA52008-C7A9-4D5D-8948-3124E02390E7}" presName="linNode" presStyleCnt="0"/>
      <dgm:spPr/>
    </dgm:pt>
    <dgm:pt modelId="{6AA55224-ABE2-4470-811B-FC85357278FF}" type="pres">
      <dgm:prSet presAssocID="{EDA52008-C7A9-4D5D-8948-3124E02390E7}" presName="parentText" presStyleLbl="node1" presStyleIdx="1" presStyleCnt="3">
        <dgm:presLayoutVars>
          <dgm:chMax val="1"/>
          <dgm:bulletEnabled val="1"/>
        </dgm:presLayoutVars>
      </dgm:prSet>
      <dgm:spPr/>
    </dgm:pt>
    <dgm:pt modelId="{C19F1C9D-B26B-40A6-95BE-7BDE92B59E5D}" type="pres">
      <dgm:prSet presAssocID="{EDA52008-C7A9-4D5D-8948-3124E02390E7}" presName="descendantText" presStyleLbl="alignAccFollowNode1" presStyleIdx="1" presStyleCnt="3" custLinFactNeighborX="0" custLinFactNeighborY="669">
        <dgm:presLayoutVars>
          <dgm:bulletEnabled val="1"/>
        </dgm:presLayoutVars>
      </dgm:prSet>
      <dgm:spPr/>
    </dgm:pt>
    <dgm:pt modelId="{551F1CED-A2DE-402A-AB26-3E6E2F13C0A5}" type="pres">
      <dgm:prSet presAssocID="{D6FD215D-C5AD-45EE-9830-A65FBC96B035}" presName="sp" presStyleCnt="0"/>
      <dgm:spPr/>
    </dgm:pt>
    <dgm:pt modelId="{CD81669E-2887-488D-8954-6D77D3747D41}" type="pres">
      <dgm:prSet presAssocID="{5024C6B9-82FF-4E07-98D6-4A8C09ACA9E4}" presName="linNode" presStyleCnt="0"/>
      <dgm:spPr/>
    </dgm:pt>
    <dgm:pt modelId="{D17818EB-E25F-4953-B7C5-9AA014F9411E}" type="pres">
      <dgm:prSet presAssocID="{5024C6B9-82FF-4E07-98D6-4A8C09ACA9E4}" presName="parentText" presStyleLbl="node1" presStyleIdx="2" presStyleCnt="3">
        <dgm:presLayoutVars>
          <dgm:chMax val="1"/>
          <dgm:bulletEnabled val="1"/>
        </dgm:presLayoutVars>
      </dgm:prSet>
      <dgm:spPr/>
    </dgm:pt>
    <dgm:pt modelId="{77CAB1CD-F049-46F3-B588-E91F9B3E85E2}" type="pres">
      <dgm:prSet presAssocID="{5024C6B9-82FF-4E07-98D6-4A8C09ACA9E4}" presName="descendantText" presStyleLbl="alignAccFollowNode1" presStyleIdx="2" presStyleCnt="3">
        <dgm:presLayoutVars>
          <dgm:bulletEnabled val="1"/>
        </dgm:presLayoutVars>
      </dgm:prSet>
      <dgm:spPr/>
    </dgm:pt>
  </dgm:ptLst>
  <dgm:cxnLst>
    <dgm:cxn modelId="{F4C85000-17A2-476B-8091-89BCC8F26EFF}" srcId="{78F8E7D1-A749-4CF8-80FC-E90F03CDAB82}" destId="{EDA52008-C7A9-4D5D-8948-3124E02390E7}" srcOrd="1" destOrd="0" parTransId="{B87CED6D-4A89-48CD-8906-2F86312F0E70}" sibTransId="{D6FD215D-C5AD-45EE-9830-A65FBC96B035}"/>
    <dgm:cxn modelId="{4FA10E1F-3AC6-4100-A071-41B834154406}" srcId="{5024C6B9-82FF-4E07-98D6-4A8C09ACA9E4}" destId="{CC94979B-0C88-44FF-B2CE-AE5EA18C5056}" srcOrd="2" destOrd="0" parTransId="{BDA2328B-F24A-4584-8A96-AD9ACCC3F7B3}" sibTransId="{63DD316F-0EBE-4999-A842-9E73F7D5AE7C}"/>
    <dgm:cxn modelId="{1F5FFA26-6A59-42F0-8EF5-7F03EA193C89}" srcId="{D52D8A57-9CBF-40F3-AE9B-A95708C505A3}" destId="{59F99E7E-D971-4197-AE86-F2700AA7D896}" srcOrd="0" destOrd="0" parTransId="{BD1FE643-EEA5-4239-B72B-79E830CBE839}" sibTransId="{C58772F2-3330-44CC-8F80-176A104C56D6}"/>
    <dgm:cxn modelId="{81C79C31-0A45-4CF7-B789-5040570ED143}" srcId="{EDA52008-C7A9-4D5D-8948-3124E02390E7}" destId="{1EB0C0DD-096C-4C3C-BAAF-07F90AE67A8F}" srcOrd="1" destOrd="0" parTransId="{70620DD2-481D-416D-94F0-54DDBA2D8C40}" sibTransId="{98A99529-8C00-45ED-B3F5-B0004CAC6309}"/>
    <dgm:cxn modelId="{6C836938-132C-4FC9-9165-C862FE2E2428}" type="presOf" srcId="{CC94979B-0C88-44FF-B2CE-AE5EA18C5056}" destId="{77CAB1CD-F049-46F3-B588-E91F9B3E85E2}" srcOrd="0" destOrd="2" presId="urn:microsoft.com/office/officeart/2005/8/layout/vList5"/>
    <dgm:cxn modelId="{BE540971-F5FE-4909-BC73-4EC65FC4E639}" type="presOf" srcId="{1EB0C0DD-096C-4C3C-BAAF-07F90AE67A8F}" destId="{C19F1C9D-B26B-40A6-95BE-7BDE92B59E5D}" srcOrd="0" destOrd="1" presId="urn:microsoft.com/office/officeart/2005/8/layout/vList5"/>
    <dgm:cxn modelId="{32464652-74E4-47F5-A9B0-EF801DD45E8E}" type="presOf" srcId="{DE810E2C-0C82-4274-AA07-3B773450A5C5}" destId="{C19F1C9D-B26B-40A6-95BE-7BDE92B59E5D}" srcOrd="0" destOrd="0" presId="urn:microsoft.com/office/officeart/2005/8/layout/vList5"/>
    <dgm:cxn modelId="{80891478-7EEF-4469-BD5B-EED2BB456776}" type="presOf" srcId="{EDA52008-C7A9-4D5D-8948-3124E02390E7}" destId="{6AA55224-ABE2-4470-811B-FC85357278FF}" srcOrd="0" destOrd="0" presId="urn:microsoft.com/office/officeart/2005/8/layout/vList5"/>
    <dgm:cxn modelId="{E6EFBA78-478B-418A-A77C-926CA80497D3}" srcId="{78F8E7D1-A749-4CF8-80FC-E90F03CDAB82}" destId="{5024C6B9-82FF-4E07-98D6-4A8C09ACA9E4}" srcOrd="2" destOrd="0" parTransId="{3B222726-EE7F-47A9-A1FF-18528612842B}" sibTransId="{B1D2CB8F-F555-4E91-A86D-283BBBF79D5D}"/>
    <dgm:cxn modelId="{37A5377A-8F92-4507-B8C4-664120D54A80}" type="presOf" srcId="{A63C7AE4-7F1B-42EE-88CC-416DF2B12EDE}" destId="{C19F1C9D-B26B-40A6-95BE-7BDE92B59E5D}" srcOrd="0" destOrd="2" presId="urn:microsoft.com/office/officeart/2005/8/layout/vList5"/>
    <dgm:cxn modelId="{2F846187-2F39-40E5-8D03-1452B1A14A59}" srcId="{5024C6B9-82FF-4E07-98D6-4A8C09ACA9E4}" destId="{5BC692A5-FE2F-41FE-9E66-EEB3DC775B22}" srcOrd="1" destOrd="0" parTransId="{021DF813-5428-4098-A662-EFB67D64C852}" sibTransId="{72C1D2EC-F178-4E06-9C98-A66AA41AE4E1}"/>
    <dgm:cxn modelId="{DC62128A-E51D-4C2D-8F15-35A8374322A0}" srcId="{EDA52008-C7A9-4D5D-8948-3124E02390E7}" destId="{DE810E2C-0C82-4274-AA07-3B773450A5C5}" srcOrd="0" destOrd="0" parTransId="{A139D241-EBEF-4612-9D32-C56F61B1AC39}" sibTransId="{0D7F0449-940B-40EE-8429-452A381788FD}"/>
    <dgm:cxn modelId="{61968D8B-F4CE-4DA8-8116-AAF46FCFEE4C}" srcId="{78F8E7D1-A749-4CF8-80FC-E90F03CDAB82}" destId="{D52D8A57-9CBF-40F3-AE9B-A95708C505A3}" srcOrd="0" destOrd="0" parTransId="{328DC78F-2DCC-4700-8363-8C0A4410BC0D}" sibTransId="{DD2AC262-4549-4814-852B-7799D3E254D9}"/>
    <dgm:cxn modelId="{BAA8EF95-D173-45CA-8811-38F448AA91D5}" type="presOf" srcId="{5BC692A5-FE2F-41FE-9E66-EEB3DC775B22}" destId="{77CAB1CD-F049-46F3-B588-E91F9B3E85E2}" srcOrd="0" destOrd="1" presId="urn:microsoft.com/office/officeart/2005/8/layout/vList5"/>
    <dgm:cxn modelId="{1A12EB98-4918-4020-9050-6A710BB7D7FD}" srcId="{EDA52008-C7A9-4D5D-8948-3124E02390E7}" destId="{A63C7AE4-7F1B-42EE-88CC-416DF2B12EDE}" srcOrd="2" destOrd="0" parTransId="{60D65E2F-38D5-4599-AB95-2491AE641F37}" sibTransId="{847EF800-B48B-48F8-A33C-40DAB34B18FD}"/>
    <dgm:cxn modelId="{FD8C299C-C7E2-43C0-8CF4-CE8608796DB9}" type="presOf" srcId="{5024C6B9-82FF-4E07-98D6-4A8C09ACA9E4}" destId="{D17818EB-E25F-4953-B7C5-9AA014F9411E}" srcOrd="0" destOrd="0" presId="urn:microsoft.com/office/officeart/2005/8/layout/vList5"/>
    <dgm:cxn modelId="{BB2D0DC4-A3B1-4A2B-8FD6-549EE5DF38B7}" type="presOf" srcId="{78F8E7D1-A749-4CF8-80FC-E90F03CDAB82}" destId="{495F77BC-BC9B-48F7-B6E2-ADF806C4AC2A}" srcOrd="0" destOrd="0" presId="urn:microsoft.com/office/officeart/2005/8/layout/vList5"/>
    <dgm:cxn modelId="{CAEDA1CC-C488-44D5-9E66-2854533D9403}" srcId="{D52D8A57-9CBF-40F3-AE9B-A95708C505A3}" destId="{E12D1C13-B251-4B3D-9191-B810C204050E}" srcOrd="1" destOrd="0" parTransId="{8523A975-CF3B-4CB2-9A9D-85584463B06A}" sibTransId="{94A65EA3-BF67-4828-9089-6EE80C862903}"/>
    <dgm:cxn modelId="{A03DBBCE-875A-4255-8C66-F94CF93F0A68}" type="presOf" srcId="{E12D1C13-B251-4B3D-9191-B810C204050E}" destId="{9F278A33-7CBB-47EE-A05C-7FDC020C6B24}" srcOrd="0" destOrd="1" presId="urn:microsoft.com/office/officeart/2005/8/layout/vList5"/>
    <dgm:cxn modelId="{45AB8CD0-346D-4FC0-85C3-541A7A846E18}" type="presOf" srcId="{BB65C9EE-C2B4-4F00-8D5A-FDD8D855E6DD}" destId="{77CAB1CD-F049-46F3-B588-E91F9B3E85E2}" srcOrd="0" destOrd="0" presId="urn:microsoft.com/office/officeart/2005/8/layout/vList5"/>
    <dgm:cxn modelId="{56B3F5D8-AD1D-4FC8-8EA6-4E6CFA82C2B0}" type="presOf" srcId="{D52D8A57-9CBF-40F3-AE9B-A95708C505A3}" destId="{B1C12838-C92A-42B6-942C-2E4FA3A30724}" srcOrd="0" destOrd="0" presId="urn:microsoft.com/office/officeart/2005/8/layout/vList5"/>
    <dgm:cxn modelId="{F21ED1EC-5D76-46A3-8288-2E5AB26B4D03}" srcId="{5024C6B9-82FF-4E07-98D6-4A8C09ACA9E4}" destId="{BB65C9EE-C2B4-4F00-8D5A-FDD8D855E6DD}" srcOrd="0" destOrd="0" parTransId="{F9F2246E-CAC9-4936-BE7F-0E27CCC80107}" sibTransId="{F9C84234-D8A0-491E-8FFA-330C820AAA7E}"/>
    <dgm:cxn modelId="{3E99B0F0-E37D-4631-878C-D2AE531F287C}" type="presOf" srcId="{59F99E7E-D971-4197-AE86-F2700AA7D896}" destId="{9F278A33-7CBB-47EE-A05C-7FDC020C6B24}" srcOrd="0" destOrd="0" presId="urn:microsoft.com/office/officeart/2005/8/layout/vList5"/>
    <dgm:cxn modelId="{581F5A0F-370A-47B1-97CC-82F4B67D5E45}" type="presParOf" srcId="{495F77BC-BC9B-48F7-B6E2-ADF806C4AC2A}" destId="{2BEFCC1F-58B1-450E-A09F-CE7107B4E93F}" srcOrd="0" destOrd="0" presId="urn:microsoft.com/office/officeart/2005/8/layout/vList5"/>
    <dgm:cxn modelId="{BDE82109-887F-44A4-AD22-3C1DED7ADB5C}" type="presParOf" srcId="{2BEFCC1F-58B1-450E-A09F-CE7107B4E93F}" destId="{B1C12838-C92A-42B6-942C-2E4FA3A30724}" srcOrd="0" destOrd="0" presId="urn:microsoft.com/office/officeart/2005/8/layout/vList5"/>
    <dgm:cxn modelId="{DEACBB7C-F156-444E-91F8-B5EA31A101FD}" type="presParOf" srcId="{2BEFCC1F-58B1-450E-A09F-CE7107B4E93F}" destId="{9F278A33-7CBB-47EE-A05C-7FDC020C6B24}" srcOrd="1" destOrd="0" presId="urn:microsoft.com/office/officeart/2005/8/layout/vList5"/>
    <dgm:cxn modelId="{1D225E2C-3B50-4F2B-A3F0-B0F126C948DB}" type="presParOf" srcId="{495F77BC-BC9B-48F7-B6E2-ADF806C4AC2A}" destId="{46F7F893-B906-4622-AEE7-56152B4F1B9D}" srcOrd="1" destOrd="0" presId="urn:microsoft.com/office/officeart/2005/8/layout/vList5"/>
    <dgm:cxn modelId="{936EC343-E3AE-41C9-B734-3FDF40718567}" type="presParOf" srcId="{495F77BC-BC9B-48F7-B6E2-ADF806C4AC2A}" destId="{C44890CD-B969-4DE4-B31D-A0127ED1D8F7}" srcOrd="2" destOrd="0" presId="urn:microsoft.com/office/officeart/2005/8/layout/vList5"/>
    <dgm:cxn modelId="{E65C1990-20FC-458C-9C11-CA5230DB0E46}" type="presParOf" srcId="{C44890CD-B969-4DE4-B31D-A0127ED1D8F7}" destId="{6AA55224-ABE2-4470-811B-FC85357278FF}" srcOrd="0" destOrd="0" presId="urn:microsoft.com/office/officeart/2005/8/layout/vList5"/>
    <dgm:cxn modelId="{D07D1596-753C-419B-92F8-A193FAB5EF7D}" type="presParOf" srcId="{C44890CD-B969-4DE4-B31D-A0127ED1D8F7}" destId="{C19F1C9D-B26B-40A6-95BE-7BDE92B59E5D}" srcOrd="1" destOrd="0" presId="urn:microsoft.com/office/officeart/2005/8/layout/vList5"/>
    <dgm:cxn modelId="{0E741FC2-E42A-46D9-A4FF-CEE7104265EF}" type="presParOf" srcId="{495F77BC-BC9B-48F7-B6E2-ADF806C4AC2A}" destId="{551F1CED-A2DE-402A-AB26-3E6E2F13C0A5}" srcOrd="3" destOrd="0" presId="urn:microsoft.com/office/officeart/2005/8/layout/vList5"/>
    <dgm:cxn modelId="{25069BA8-2648-4309-A72D-5FFA3E0D5574}" type="presParOf" srcId="{495F77BC-BC9B-48F7-B6E2-ADF806C4AC2A}" destId="{CD81669E-2887-488D-8954-6D77D3747D41}" srcOrd="4" destOrd="0" presId="urn:microsoft.com/office/officeart/2005/8/layout/vList5"/>
    <dgm:cxn modelId="{E364A9A3-291E-4B1A-8F5E-00D42FBDC060}" type="presParOf" srcId="{CD81669E-2887-488D-8954-6D77D3747D41}" destId="{D17818EB-E25F-4953-B7C5-9AA014F9411E}" srcOrd="0" destOrd="0" presId="urn:microsoft.com/office/officeart/2005/8/layout/vList5"/>
    <dgm:cxn modelId="{C2D657FB-DE83-4405-B03A-16BD78BDD541}" type="presParOf" srcId="{CD81669E-2887-488D-8954-6D77D3747D41}" destId="{77CAB1CD-F049-46F3-B588-E91F9B3E85E2}"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278A33-7CBB-47EE-A05C-7FDC020C6B24}">
      <dsp:nvSpPr>
        <dsp:cNvPr id="0" name=""/>
        <dsp:cNvSpPr/>
      </dsp:nvSpPr>
      <dsp:spPr>
        <a:xfrm rot="5400000">
          <a:off x="4801439" y="-1757049"/>
          <a:ext cx="1283074" cy="5122801"/>
        </a:xfrm>
        <a:prstGeom prst="round2SameRect">
          <a:avLst/>
        </a:prstGeom>
        <a:solidFill>
          <a:schemeClr val="lt1">
            <a:alpha val="90000"/>
            <a:tint val="40000"/>
            <a:hueOff val="0"/>
            <a:satOff val="0"/>
            <a:lumOff val="0"/>
            <a:alphaOff val="0"/>
          </a:schemeClr>
        </a:solidFill>
        <a:ln w="9525" cap="flat" cmpd="sng" algn="ctr">
          <a:solidFill>
            <a:schemeClr val="dk2">
              <a:alpha val="9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53340" tIns="26670" rIns="53340" bIns="26670" numCol="1" spcCol="1270" anchor="ctr" anchorCtr="0">
          <a:noAutofit/>
        </a:bodyPr>
        <a:lstStyle/>
        <a:p>
          <a:pPr marL="228600" lvl="1" indent="-228600" algn="l" defTabSz="889000">
            <a:lnSpc>
              <a:spcPct val="90000"/>
            </a:lnSpc>
            <a:spcBef>
              <a:spcPct val="0"/>
            </a:spcBef>
            <a:spcAft>
              <a:spcPct val="15000"/>
            </a:spcAft>
            <a:buChar char="•"/>
          </a:pPr>
          <a:r>
            <a:rPr lang="fr-FR" sz="2000" kern="1200" dirty="0"/>
            <a:t>Five </a:t>
          </a:r>
          <a:r>
            <a:rPr lang="fr-FR" sz="2000" kern="1200" dirty="0" err="1"/>
            <a:t>years</a:t>
          </a:r>
          <a:endParaRPr lang="en-GB" sz="2000" kern="1200" dirty="0"/>
        </a:p>
        <a:p>
          <a:pPr marL="228600" lvl="1" indent="-228600" algn="l" defTabSz="889000">
            <a:lnSpc>
              <a:spcPct val="90000"/>
            </a:lnSpc>
            <a:spcBef>
              <a:spcPct val="0"/>
            </a:spcBef>
            <a:spcAft>
              <a:spcPct val="15000"/>
            </a:spcAft>
            <a:buChar char="•"/>
          </a:pPr>
          <a:r>
            <a:rPr lang="fr-FR" sz="2000" kern="1200" dirty="0" err="1"/>
            <a:t>Starting</a:t>
          </a:r>
          <a:r>
            <a:rPr lang="fr-FR" sz="2000" kern="1200" dirty="0"/>
            <a:t> point: last </a:t>
          </a:r>
          <a:r>
            <a:rPr lang="fr-FR" sz="2000" kern="1200" dirty="0" err="1"/>
            <a:t>infringement</a:t>
          </a:r>
          <a:r>
            <a:rPr lang="fr-FR" sz="2000" kern="1200" dirty="0"/>
            <a:t> </a:t>
          </a:r>
          <a:r>
            <a:rPr lang="fr-FR" sz="2000" kern="1200" dirty="0" err="1"/>
            <a:t>fact</a:t>
          </a:r>
          <a:endParaRPr lang="en-GB" sz="2000" kern="1200" dirty="0"/>
        </a:p>
      </dsp:txBody>
      <dsp:txXfrm rot="-5400000">
        <a:off x="2881576" y="225449"/>
        <a:ext cx="5060166" cy="1157804"/>
      </dsp:txXfrm>
    </dsp:sp>
    <dsp:sp modelId="{B1C12838-C92A-42B6-942C-2E4FA3A30724}">
      <dsp:nvSpPr>
        <dsp:cNvPr id="0" name=""/>
        <dsp:cNvSpPr/>
      </dsp:nvSpPr>
      <dsp:spPr>
        <a:xfrm>
          <a:off x="0" y="2430"/>
          <a:ext cx="2881576" cy="1603842"/>
        </a:xfrm>
        <a:prstGeom prst="roundRect">
          <a:avLst/>
        </a:prstGeom>
        <a:gradFill rotWithShape="0">
          <a:gsLst>
            <a:gs pos="0">
              <a:schemeClr val="lt1">
                <a:hueOff val="0"/>
                <a:satOff val="0"/>
                <a:lumOff val="0"/>
                <a:alphaOff val="0"/>
                <a:tint val="100000"/>
                <a:shade val="100000"/>
                <a:satMod val="130000"/>
              </a:schemeClr>
            </a:gs>
            <a:gs pos="100000">
              <a:schemeClr val="l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fr-FR" sz="3200" kern="1200" dirty="0" err="1"/>
            <a:t>Statute</a:t>
          </a:r>
          <a:r>
            <a:rPr lang="fr-FR" sz="3200" kern="1200" dirty="0"/>
            <a:t> of limitation</a:t>
          </a:r>
          <a:endParaRPr lang="en-GB" sz="3200" kern="1200" dirty="0"/>
        </a:p>
      </dsp:txBody>
      <dsp:txXfrm>
        <a:off x="78293" y="80723"/>
        <a:ext cx="2724990" cy="1447256"/>
      </dsp:txXfrm>
    </dsp:sp>
    <dsp:sp modelId="{C19F1C9D-B26B-40A6-95BE-7BDE92B59E5D}">
      <dsp:nvSpPr>
        <dsp:cNvPr id="0" name=""/>
        <dsp:cNvSpPr/>
      </dsp:nvSpPr>
      <dsp:spPr>
        <a:xfrm rot="5400000">
          <a:off x="4801439" y="-64430"/>
          <a:ext cx="1283074" cy="5122801"/>
        </a:xfrm>
        <a:prstGeom prst="round2SameRect">
          <a:avLst/>
        </a:prstGeom>
        <a:solidFill>
          <a:schemeClr val="lt1">
            <a:alpha val="90000"/>
            <a:tint val="40000"/>
            <a:hueOff val="0"/>
            <a:satOff val="0"/>
            <a:lumOff val="0"/>
            <a:alphaOff val="0"/>
          </a:schemeClr>
        </a:solidFill>
        <a:ln w="9525" cap="flat" cmpd="sng" algn="ctr">
          <a:solidFill>
            <a:schemeClr val="dk2">
              <a:alpha val="9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9060" tIns="49530" rIns="99060" bIns="49530" numCol="1" spcCol="1270" anchor="ctr" anchorCtr="0">
          <a:noAutofit/>
        </a:bodyPr>
        <a:lstStyle/>
        <a:p>
          <a:pPr marL="171450" lvl="1" indent="-171450" algn="l" defTabSz="711200">
            <a:lnSpc>
              <a:spcPct val="90000"/>
            </a:lnSpc>
            <a:spcBef>
              <a:spcPct val="0"/>
            </a:spcBef>
            <a:spcAft>
              <a:spcPct val="15000"/>
            </a:spcAft>
            <a:buChar char="•"/>
          </a:pPr>
          <a:r>
            <a:rPr lang="fr-FR" sz="1600" kern="1200" dirty="0"/>
            <a:t>No </a:t>
          </a:r>
          <a:r>
            <a:rPr lang="fr-FR" sz="1600" kern="1200" dirty="0" err="1"/>
            <a:t>discovery</a:t>
          </a:r>
          <a:r>
            <a:rPr lang="fr-FR" sz="1600" kern="1200" dirty="0"/>
            <a:t> or </a:t>
          </a:r>
          <a:r>
            <a:rPr lang="fr-FR" sz="1600" kern="1200" dirty="0" err="1"/>
            <a:t>disclosure</a:t>
          </a:r>
          <a:endParaRPr lang="en-GB" sz="1600" kern="1200" dirty="0"/>
        </a:p>
        <a:p>
          <a:pPr marL="171450" lvl="1" indent="-171450" algn="l" defTabSz="711200">
            <a:lnSpc>
              <a:spcPct val="90000"/>
            </a:lnSpc>
            <a:spcBef>
              <a:spcPct val="0"/>
            </a:spcBef>
            <a:spcAft>
              <a:spcPct val="15000"/>
            </a:spcAft>
            <a:buChar char="•"/>
          </a:pPr>
          <a:r>
            <a:rPr lang="fr-FR" sz="1600" kern="1200" dirty="0"/>
            <a:t>« Saisie-contrefaçon » (</a:t>
          </a:r>
          <a:r>
            <a:rPr lang="fr-FR" sz="1600" kern="1200" dirty="0" err="1"/>
            <a:t>i.e</a:t>
          </a:r>
          <a:r>
            <a:rPr lang="fr-FR" sz="1600" kern="1200" dirty="0"/>
            <a:t> </a:t>
          </a:r>
          <a:r>
            <a:rPr lang="fr-FR" sz="1600" kern="1200" dirty="0" err="1"/>
            <a:t>order</a:t>
          </a:r>
          <a:r>
            <a:rPr lang="fr-FR" sz="1600" kern="1200" dirty="0"/>
            <a:t> to </a:t>
          </a:r>
          <a:r>
            <a:rPr lang="fr-FR" sz="1600" kern="1200" dirty="0" err="1"/>
            <a:t>preserve</a:t>
          </a:r>
          <a:r>
            <a:rPr lang="fr-FR" sz="1600" kern="1200" dirty="0"/>
            <a:t> </a:t>
          </a:r>
          <a:r>
            <a:rPr lang="fr-FR" sz="1600" kern="1200" dirty="0" err="1"/>
            <a:t>evidence</a:t>
          </a:r>
          <a:r>
            <a:rPr lang="fr-FR" sz="1600" kern="1200" dirty="0"/>
            <a:t>)</a:t>
          </a:r>
          <a:endParaRPr lang="en-GB" sz="1600" kern="1200" dirty="0"/>
        </a:p>
        <a:p>
          <a:pPr marL="171450" lvl="1" indent="-171450" algn="l" defTabSz="711200">
            <a:lnSpc>
              <a:spcPct val="90000"/>
            </a:lnSpc>
            <a:spcBef>
              <a:spcPct val="0"/>
            </a:spcBef>
            <a:spcAft>
              <a:spcPct val="15000"/>
            </a:spcAft>
            <a:buChar char="•"/>
          </a:pPr>
          <a:r>
            <a:rPr lang="fr-FR" sz="1600" kern="1200" dirty="0"/>
            <a:t>Right of information (can </a:t>
          </a:r>
          <a:r>
            <a:rPr lang="fr-FR" sz="1600" kern="1200" dirty="0" err="1"/>
            <a:t>be</a:t>
          </a:r>
          <a:r>
            <a:rPr lang="fr-FR" sz="1600" kern="1200" dirty="0"/>
            <a:t> </a:t>
          </a:r>
          <a:r>
            <a:rPr lang="fr-FR" sz="1600" kern="1200" dirty="0" err="1"/>
            <a:t>used</a:t>
          </a:r>
          <a:r>
            <a:rPr lang="fr-FR" sz="1600" kern="1200" dirty="0"/>
            <a:t> to </a:t>
          </a:r>
          <a:r>
            <a:rPr lang="fr-FR" sz="1600" kern="1200" dirty="0" err="1"/>
            <a:t>determine</a:t>
          </a:r>
          <a:r>
            <a:rPr lang="fr-FR" sz="1600" kern="1200" dirty="0"/>
            <a:t> the </a:t>
          </a:r>
          <a:r>
            <a:rPr lang="fr-FR" sz="1600" kern="1200" dirty="0" err="1"/>
            <a:t>extent</a:t>
          </a:r>
          <a:r>
            <a:rPr lang="fr-FR" sz="1600" kern="1200" dirty="0"/>
            <a:t> of the </a:t>
          </a:r>
          <a:r>
            <a:rPr lang="fr-FR" sz="1600" kern="1200" dirty="0" err="1"/>
            <a:t>infringement</a:t>
          </a:r>
          <a:r>
            <a:rPr lang="fr-FR" sz="1600" kern="1200" dirty="0"/>
            <a:t>)</a:t>
          </a:r>
          <a:endParaRPr lang="en-GB" sz="1600" kern="1200" dirty="0"/>
        </a:p>
      </dsp:txBody>
      <dsp:txXfrm rot="-5400000">
        <a:off x="2881576" y="1918068"/>
        <a:ext cx="5060166" cy="1157804"/>
      </dsp:txXfrm>
    </dsp:sp>
    <dsp:sp modelId="{6AA55224-ABE2-4470-811B-FC85357278FF}">
      <dsp:nvSpPr>
        <dsp:cNvPr id="0" name=""/>
        <dsp:cNvSpPr/>
      </dsp:nvSpPr>
      <dsp:spPr>
        <a:xfrm>
          <a:off x="0" y="1686465"/>
          <a:ext cx="2881576" cy="1603842"/>
        </a:xfrm>
        <a:prstGeom prst="roundRect">
          <a:avLst/>
        </a:prstGeom>
        <a:gradFill rotWithShape="0">
          <a:gsLst>
            <a:gs pos="0">
              <a:schemeClr val="lt1">
                <a:hueOff val="0"/>
                <a:satOff val="0"/>
                <a:lumOff val="0"/>
                <a:alphaOff val="0"/>
                <a:tint val="100000"/>
                <a:shade val="100000"/>
                <a:satMod val="130000"/>
              </a:schemeClr>
            </a:gs>
            <a:gs pos="100000">
              <a:schemeClr val="l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fr-FR" sz="3200" kern="1200" dirty="0"/>
            <a:t>Tools to </a:t>
          </a:r>
          <a:r>
            <a:rPr lang="fr-FR" sz="3200" kern="1200" dirty="0" err="1"/>
            <a:t>collect</a:t>
          </a:r>
          <a:r>
            <a:rPr lang="fr-FR" sz="3200" kern="1200" dirty="0"/>
            <a:t> </a:t>
          </a:r>
          <a:r>
            <a:rPr lang="fr-FR" sz="3200" kern="1200" dirty="0" err="1"/>
            <a:t>evidence</a:t>
          </a:r>
          <a:endParaRPr lang="en-GB" sz="3200" kern="1200" dirty="0"/>
        </a:p>
      </dsp:txBody>
      <dsp:txXfrm>
        <a:off x="78293" y="1764758"/>
        <a:ext cx="2724990" cy="1447256"/>
      </dsp:txXfrm>
    </dsp:sp>
    <dsp:sp modelId="{77CAB1CD-F049-46F3-B588-E91F9B3E85E2}">
      <dsp:nvSpPr>
        <dsp:cNvPr id="0" name=""/>
        <dsp:cNvSpPr/>
      </dsp:nvSpPr>
      <dsp:spPr>
        <a:xfrm rot="5400000">
          <a:off x="4801439" y="1611020"/>
          <a:ext cx="1283074" cy="5122801"/>
        </a:xfrm>
        <a:prstGeom prst="round2SameRect">
          <a:avLst/>
        </a:prstGeom>
        <a:solidFill>
          <a:schemeClr val="lt1">
            <a:alpha val="90000"/>
            <a:tint val="40000"/>
            <a:hueOff val="0"/>
            <a:satOff val="0"/>
            <a:lumOff val="0"/>
            <a:alphaOff val="0"/>
          </a:schemeClr>
        </a:solidFill>
        <a:ln w="9525" cap="flat" cmpd="sng" algn="ctr">
          <a:solidFill>
            <a:schemeClr val="dk2">
              <a:alpha val="9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fr-FR" sz="1400" kern="1200" dirty="0" err="1"/>
            <a:t>Straightforward</a:t>
          </a:r>
          <a:r>
            <a:rPr lang="fr-FR" sz="1400" kern="1200" dirty="0"/>
            <a:t> cases: in the main </a:t>
          </a:r>
          <a:r>
            <a:rPr lang="fr-FR" sz="1400" kern="1200" dirty="0" err="1"/>
            <a:t>decision</a:t>
          </a:r>
          <a:endParaRPr lang="en-GB" sz="1400" kern="1200" dirty="0"/>
        </a:p>
        <a:p>
          <a:pPr marL="114300" lvl="1" indent="-114300" algn="l" defTabSz="622300">
            <a:lnSpc>
              <a:spcPct val="90000"/>
            </a:lnSpc>
            <a:spcBef>
              <a:spcPct val="0"/>
            </a:spcBef>
            <a:spcAft>
              <a:spcPct val="15000"/>
            </a:spcAft>
            <a:buChar char="•"/>
          </a:pPr>
          <a:r>
            <a:rPr lang="fr-FR" sz="1400" kern="1200" dirty="0" err="1"/>
            <a:t>Complex</a:t>
          </a:r>
          <a:r>
            <a:rPr lang="fr-FR" sz="1400" kern="1200" dirty="0"/>
            <a:t> cases: expert </a:t>
          </a:r>
          <a:r>
            <a:rPr lang="fr-FR" sz="1400" kern="1200" dirty="0" err="1"/>
            <a:t>appointed</a:t>
          </a:r>
          <a:r>
            <a:rPr lang="fr-FR" sz="1400" kern="1200" dirty="0"/>
            <a:t> by the Court</a:t>
          </a:r>
          <a:endParaRPr lang="en-GB" sz="1400" kern="1200" dirty="0"/>
        </a:p>
        <a:p>
          <a:pPr marL="114300" lvl="1" indent="-114300" algn="l" defTabSz="622300">
            <a:lnSpc>
              <a:spcPct val="90000"/>
            </a:lnSpc>
            <a:spcBef>
              <a:spcPct val="0"/>
            </a:spcBef>
            <a:spcAft>
              <a:spcPct val="15000"/>
            </a:spcAft>
            <a:buChar char="•"/>
          </a:pPr>
          <a:r>
            <a:rPr lang="fr-FR" sz="1400" kern="1200" dirty="0" err="1"/>
            <a:t>Current</a:t>
          </a:r>
          <a:r>
            <a:rPr lang="fr-FR" sz="1400" kern="1200" dirty="0"/>
            <a:t> practice: in case of </a:t>
          </a:r>
          <a:r>
            <a:rPr lang="fr-FR" sz="1400" kern="1200" dirty="0" err="1"/>
            <a:t>infringement</a:t>
          </a:r>
          <a:r>
            <a:rPr lang="fr-FR" sz="1400" kern="1200" dirty="0"/>
            <a:t>, the Court </a:t>
          </a:r>
          <a:r>
            <a:rPr lang="fr-FR" sz="1400" kern="1200" dirty="0" err="1"/>
            <a:t>orders</a:t>
          </a:r>
          <a:r>
            <a:rPr lang="fr-FR" sz="1400" kern="1200" dirty="0"/>
            <a:t> the </a:t>
          </a:r>
          <a:r>
            <a:rPr lang="fr-FR" sz="1400" kern="1200" dirty="0" err="1"/>
            <a:t>defendant</a:t>
          </a:r>
          <a:r>
            <a:rPr lang="fr-FR" sz="1400" kern="1200" dirty="0"/>
            <a:t> to </a:t>
          </a:r>
          <a:r>
            <a:rPr lang="fr-FR" sz="1400" kern="1200" dirty="0" err="1"/>
            <a:t>provide</a:t>
          </a:r>
          <a:r>
            <a:rPr lang="fr-FR" sz="1400" kern="1200" dirty="0"/>
            <a:t> </a:t>
          </a:r>
          <a:r>
            <a:rPr lang="fr-FR" sz="1400" kern="1200" dirty="0" err="1"/>
            <a:t>financial</a:t>
          </a:r>
          <a:r>
            <a:rPr lang="fr-FR" sz="1400" kern="1200" dirty="0"/>
            <a:t> information (in </a:t>
          </a:r>
          <a:r>
            <a:rPr lang="fr-FR" sz="1400" kern="1200" dirty="0" err="1"/>
            <a:t>order</a:t>
          </a:r>
          <a:r>
            <a:rPr lang="fr-FR" sz="1400" kern="1200" dirty="0"/>
            <a:t> to </a:t>
          </a:r>
          <a:r>
            <a:rPr lang="fr-FR" sz="1400" kern="1200" dirty="0" err="1"/>
            <a:t>settle</a:t>
          </a:r>
          <a:r>
            <a:rPr lang="fr-FR" sz="1400" kern="1200" dirty="0"/>
            <a:t> the case)</a:t>
          </a:r>
          <a:endParaRPr lang="en-GB" sz="1400" kern="1200" dirty="0"/>
        </a:p>
      </dsp:txBody>
      <dsp:txXfrm rot="-5400000">
        <a:off x="2881576" y="3593519"/>
        <a:ext cx="5060166" cy="1157804"/>
      </dsp:txXfrm>
    </dsp:sp>
    <dsp:sp modelId="{D17818EB-E25F-4953-B7C5-9AA014F9411E}">
      <dsp:nvSpPr>
        <dsp:cNvPr id="0" name=""/>
        <dsp:cNvSpPr/>
      </dsp:nvSpPr>
      <dsp:spPr>
        <a:xfrm>
          <a:off x="0" y="3370500"/>
          <a:ext cx="2881576" cy="1603842"/>
        </a:xfrm>
        <a:prstGeom prst="roundRect">
          <a:avLst/>
        </a:prstGeom>
        <a:gradFill rotWithShape="0">
          <a:gsLst>
            <a:gs pos="0">
              <a:schemeClr val="lt1">
                <a:hueOff val="0"/>
                <a:satOff val="0"/>
                <a:lumOff val="0"/>
                <a:alphaOff val="0"/>
                <a:tint val="100000"/>
                <a:shade val="100000"/>
                <a:satMod val="130000"/>
              </a:schemeClr>
            </a:gs>
            <a:gs pos="100000">
              <a:schemeClr val="l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fr-FR" sz="3200" kern="1200" dirty="0" err="1"/>
            <a:t>When</a:t>
          </a:r>
          <a:r>
            <a:rPr lang="fr-FR" sz="3200" kern="1200" dirty="0"/>
            <a:t>?</a:t>
          </a:r>
          <a:endParaRPr lang="en-GB" sz="3200" kern="1200" dirty="0"/>
        </a:p>
      </dsp:txBody>
      <dsp:txXfrm>
        <a:off x="78293" y="3448793"/>
        <a:ext cx="2724990" cy="1447256"/>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fr-FR" dirty="0"/>
          </a:p>
        </p:txBody>
      </p:sp>
      <p:sp>
        <p:nvSpPr>
          <p:cNvPr id="3" name="Espace réservé de la date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E9EE24D1-F41E-4778-9E42-250B5A92D3D6}" type="datetimeFigureOut">
              <a:rPr lang="fr-FR" smtClean="0"/>
              <a:t>09/06/2022</a:t>
            </a:fld>
            <a:endParaRPr lang="fr-FR" dirty="0"/>
          </a:p>
        </p:txBody>
      </p:sp>
      <p:sp>
        <p:nvSpPr>
          <p:cNvPr id="4" name="Espace réservé du pied de page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fr-FR" dirty="0"/>
          </a:p>
        </p:txBody>
      </p:sp>
      <p:sp>
        <p:nvSpPr>
          <p:cNvPr id="5" name="Espace réservé du numéro de diapositive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13F54497-B3B3-476E-956C-6C9DCC742BC0}" type="slidenum">
              <a:rPr lang="fr-FR" smtClean="0"/>
              <a:t>‹N°›</a:t>
            </a:fld>
            <a:endParaRPr lang="fr-FR" dirty="0"/>
          </a:p>
        </p:txBody>
      </p:sp>
    </p:spTree>
    <p:extLst>
      <p:ext uri="{BB962C8B-B14F-4D97-AF65-F5344CB8AC3E}">
        <p14:creationId xmlns:p14="http://schemas.microsoft.com/office/powerpoint/2010/main" val="21166802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fr-FR" dirty="0"/>
          </a:p>
        </p:txBody>
      </p:sp>
      <p:sp>
        <p:nvSpPr>
          <p:cNvPr id="3" name="Espace réservé de la date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563A27A6-2E56-4ED1-B990-603AF6E4BBCB}" type="datetimeFigureOut">
              <a:rPr lang="fr-FR" smtClean="0"/>
              <a:t>09/06/2022</a:t>
            </a:fld>
            <a:endParaRPr lang="fr-FR" dirty="0"/>
          </a:p>
        </p:txBody>
      </p:sp>
      <p:sp>
        <p:nvSpPr>
          <p:cNvPr id="4" name="Espace réservé de l'image des diapositives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fr-FR" dirty="0"/>
          </a:p>
        </p:txBody>
      </p:sp>
      <p:sp>
        <p:nvSpPr>
          <p:cNvPr id="5" name="Espace réservé des commentaires 4"/>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fr-FR" dirty="0"/>
          </a:p>
        </p:txBody>
      </p:sp>
      <p:sp>
        <p:nvSpPr>
          <p:cNvPr id="7" name="Espace réservé du numéro de diapositive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9BD35FE5-2895-4C3B-BE73-35F38009E528}" type="slidenum">
              <a:rPr lang="fr-FR" smtClean="0"/>
              <a:t>‹N°›</a:t>
            </a:fld>
            <a:endParaRPr lang="fr-FR" dirty="0"/>
          </a:p>
        </p:txBody>
      </p:sp>
    </p:spTree>
    <p:extLst>
      <p:ext uri="{BB962C8B-B14F-4D97-AF65-F5344CB8AC3E}">
        <p14:creationId xmlns:p14="http://schemas.microsoft.com/office/powerpoint/2010/main" val="24358091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13992599-FF90-4166-960A-C427F401A2A0}"/>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2400" baseline="30000">
                <a:solidFill>
                  <a:schemeClr val="tx1"/>
                </a:solidFill>
                <a:latin typeface="Arial" panose="020B0604020202020204" pitchFamily="34" charset="0"/>
                <a:ea typeface="ＭＳ Ｐゴシック" panose="020B0600070205080204" pitchFamily="34" charset="-128"/>
              </a:defRPr>
            </a:lvl1pPr>
            <a:lvl2pPr marL="742950" indent="-285750">
              <a:defRPr sz="2400" baseline="30000">
                <a:solidFill>
                  <a:schemeClr val="tx1"/>
                </a:solidFill>
                <a:latin typeface="Arial" panose="020B0604020202020204" pitchFamily="34" charset="0"/>
                <a:ea typeface="ＭＳ Ｐゴシック" panose="020B0600070205080204" pitchFamily="34" charset="-128"/>
              </a:defRPr>
            </a:lvl2pPr>
            <a:lvl3pPr marL="1143000" indent="-228600">
              <a:defRPr sz="2400" baseline="30000">
                <a:solidFill>
                  <a:schemeClr val="tx1"/>
                </a:solidFill>
                <a:latin typeface="Arial" panose="020B0604020202020204" pitchFamily="34" charset="0"/>
                <a:ea typeface="ＭＳ Ｐゴシック" panose="020B0600070205080204" pitchFamily="34" charset="-128"/>
              </a:defRPr>
            </a:lvl3pPr>
            <a:lvl4pPr marL="1600200" indent="-228600">
              <a:defRPr sz="2400" baseline="30000">
                <a:solidFill>
                  <a:schemeClr val="tx1"/>
                </a:solidFill>
                <a:latin typeface="Arial" panose="020B0604020202020204" pitchFamily="34" charset="0"/>
                <a:ea typeface="ＭＳ Ｐゴシック" panose="020B0600070205080204" pitchFamily="34" charset="-128"/>
              </a:defRPr>
            </a:lvl4pPr>
            <a:lvl5pPr marL="2057400" indent="-228600">
              <a:defRPr sz="2400" baseline="30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9pPr>
          </a:lstStyle>
          <a:p>
            <a:fld id="{796D2F48-B642-4636-BEA6-C9D150BD7100}" type="slidenum">
              <a:rPr lang="fr-FR" altLang="fr-FR" sz="1200" smtClean="0"/>
              <a:pPr/>
              <a:t>2</a:t>
            </a:fld>
            <a:endParaRPr lang="fr-FR" altLang="fr-FR" sz="1200"/>
          </a:p>
        </p:txBody>
      </p:sp>
      <p:sp>
        <p:nvSpPr>
          <p:cNvPr id="26627" name="Rectangle 2">
            <a:extLst>
              <a:ext uri="{FF2B5EF4-FFF2-40B4-BE49-F238E27FC236}">
                <a16:creationId xmlns:a16="http://schemas.microsoft.com/office/drawing/2014/main" id="{326E4879-A5B7-4A5B-943E-441D92DF7946}"/>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60EF3BF4-979F-4981-BCB0-84FFEE943E9C}"/>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eaLnBrk="1" hangingPunct="1"/>
            <a:endParaRPr lang="fr-FR" altLang="fr-FR">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13992599-FF90-4166-960A-C427F401A2A0}"/>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2400" baseline="30000">
                <a:solidFill>
                  <a:schemeClr val="tx1"/>
                </a:solidFill>
                <a:latin typeface="Arial" panose="020B0604020202020204" pitchFamily="34" charset="0"/>
                <a:ea typeface="ＭＳ Ｐゴシック" panose="020B0600070205080204" pitchFamily="34" charset="-128"/>
              </a:defRPr>
            </a:lvl1pPr>
            <a:lvl2pPr marL="742950" indent="-285750">
              <a:defRPr sz="2400" baseline="30000">
                <a:solidFill>
                  <a:schemeClr val="tx1"/>
                </a:solidFill>
                <a:latin typeface="Arial" panose="020B0604020202020204" pitchFamily="34" charset="0"/>
                <a:ea typeface="ＭＳ Ｐゴシック" panose="020B0600070205080204" pitchFamily="34" charset="-128"/>
              </a:defRPr>
            </a:lvl2pPr>
            <a:lvl3pPr marL="1143000" indent="-228600">
              <a:defRPr sz="2400" baseline="30000">
                <a:solidFill>
                  <a:schemeClr val="tx1"/>
                </a:solidFill>
                <a:latin typeface="Arial" panose="020B0604020202020204" pitchFamily="34" charset="0"/>
                <a:ea typeface="ＭＳ Ｐゴシック" panose="020B0600070205080204" pitchFamily="34" charset="-128"/>
              </a:defRPr>
            </a:lvl3pPr>
            <a:lvl4pPr marL="1600200" indent="-228600">
              <a:defRPr sz="2400" baseline="30000">
                <a:solidFill>
                  <a:schemeClr val="tx1"/>
                </a:solidFill>
                <a:latin typeface="Arial" panose="020B0604020202020204" pitchFamily="34" charset="0"/>
                <a:ea typeface="ＭＳ Ｐゴシック" panose="020B0600070205080204" pitchFamily="34" charset="-128"/>
              </a:defRPr>
            </a:lvl4pPr>
            <a:lvl5pPr marL="2057400" indent="-228600">
              <a:defRPr sz="2400" baseline="30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9pPr>
          </a:lstStyle>
          <a:p>
            <a:fld id="{796D2F48-B642-4636-BEA6-C9D150BD7100}" type="slidenum">
              <a:rPr lang="fr-FR" altLang="fr-FR" sz="1200" smtClean="0"/>
              <a:pPr/>
              <a:t>3</a:t>
            </a:fld>
            <a:endParaRPr lang="fr-FR" altLang="fr-FR" sz="1200"/>
          </a:p>
        </p:txBody>
      </p:sp>
      <p:sp>
        <p:nvSpPr>
          <p:cNvPr id="26627" name="Rectangle 2">
            <a:extLst>
              <a:ext uri="{FF2B5EF4-FFF2-40B4-BE49-F238E27FC236}">
                <a16:creationId xmlns:a16="http://schemas.microsoft.com/office/drawing/2014/main" id="{326E4879-A5B7-4A5B-943E-441D92DF7946}"/>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60EF3BF4-979F-4981-BCB0-84FFEE943E9C}"/>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eaLnBrk="1" hangingPunct="1"/>
            <a:endParaRPr lang="fr-FR" altLang="fr-FR">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2126727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13992599-FF90-4166-960A-C427F401A2A0}"/>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2400" baseline="30000">
                <a:solidFill>
                  <a:schemeClr val="tx1"/>
                </a:solidFill>
                <a:latin typeface="Arial" panose="020B0604020202020204" pitchFamily="34" charset="0"/>
                <a:ea typeface="ＭＳ Ｐゴシック" panose="020B0600070205080204" pitchFamily="34" charset="-128"/>
              </a:defRPr>
            </a:lvl1pPr>
            <a:lvl2pPr marL="742950" indent="-285750">
              <a:defRPr sz="2400" baseline="30000">
                <a:solidFill>
                  <a:schemeClr val="tx1"/>
                </a:solidFill>
                <a:latin typeface="Arial" panose="020B0604020202020204" pitchFamily="34" charset="0"/>
                <a:ea typeface="ＭＳ Ｐゴシック" panose="020B0600070205080204" pitchFamily="34" charset="-128"/>
              </a:defRPr>
            </a:lvl2pPr>
            <a:lvl3pPr marL="1143000" indent="-228600">
              <a:defRPr sz="2400" baseline="30000">
                <a:solidFill>
                  <a:schemeClr val="tx1"/>
                </a:solidFill>
                <a:latin typeface="Arial" panose="020B0604020202020204" pitchFamily="34" charset="0"/>
                <a:ea typeface="ＭＳ Ｐゴシック" panose="020B0600070205080204" pitchFamily="34" charset="-128"/>
              </a:defRPr>
            </a:lvl3pPr>
            <a:lvl4pPr marL="1600200" indent="-228600">
              <a:defRPr sz="2400" baseline="30000">
                <a:solidFill>
                  <a:schemeClr val="tx1"/>
                </a:solidFill>
                <a:latin typeface="Arial" panose="020B0604020202020204" pitchFamily="34" charset="0"/>
                <a:ea typeface="ＭＳ Ｐゴシック" panose="020B0600070205080204" pitchFamily="34" charset="-128"/>
              </a:defRPr>
            </a:lvl4pPr>
            <a:lvl5pPr marL="2057400" indent="-228600">
              <a:defRPr sz="2400" baseline="30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9pPr>
          </a:lstStyle>
          <a:p>
            <a:fld id="{796D2F48-B642-4636-BEA6-C9D150BD7100}" type="slidenum">
              <a:rPr lang="fr-FR" altLang="fr-FR" sz="1200" smtClean="0"/>
              <a:pPr/>
              <a:t>4</a:t>
            </a:fld>
            <a:endParaRPr lang="fr-FR" altLang="fr-FR" sz="1200"/>
          </a:p>
        </p:txBody>
      </p:sp>
      <p:sp>
        <p:nvSpPr>
          <p:cNvPr id="26627" name="Rectangle 2">
            <a:extLst>
              <a:ext uri="{FF2B5EF4-FFF2-40B4-BE49-F238E27FC236}">
                <a16:creationId xmlns:a16="http://schemas.microsoft.com/office/drawing/2014/main" id="{326E4879-A5B7-4A5B-943E-441D92DF7946}"/>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60EF3BF4-979F-4981-BCB0-84FFEE943E9C}"/>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eaLnBrk="1" hangingPunct="1"/>
            <a:endParaRPr lang="fr-FR" altLang="fr-FR">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35779766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13992599-FF90-4166-960A-C427F401A2A0}"/>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2400" baseline="30000">
                <a:solidFill>
                  <a:schemeClr val="tx1"/>
                </a:solidFill>
                <a:latin typeface="Arial" panose="020B0604020202020204" pitchFamily="34" charset="0"/>
                <a:ea typeface="ＭＳ Ｐゴシック" panose="020B0600070205080204" pitchFamily="34" charset="-128"/>
              </a:defRPr>
            </a:lvl1pPr>
            <a:lvl2pPr marL="742950" indent="-285750">
              <a:defRPr sz="2400" baseline="30000">
                <a:solidFill>
                  <a:schemeClr val="tx1"/>
                </a:solidFill>
                <a:latin typeface="Arial" panose="020B0604020202020204" pitchFamily="34" charset="0"/>
                <a:ea typeface="ＭＳ Ｐゴシック" panose="020B0600070205080204" pitchFamily="34" charset="-128"/>
              </a:defRPr>
            </a:lvl2pPr>
            <a:lvl3pPr marL="1143000" indent="-228600">
              <a:defRPr sz="2400" baseline="30000">
                <a:solidFill>
                  <a:schemeClr val="tx1"/>
                </a:solidFill>
                <a:latin typeface="Arial" panose="020B0604020202020204" pitchFamily="34" charset="0"/>
                <a:ea typeface="ＭＳ Ｐゴシック" panose="020B0600070205080204" pitchFamily="34" charset="-128"/>
              </a:defRPr>
            </a:lvl3pPr>
            <a:lvl4pPr marL="1600200" indent="-228600">
              <a:defRPr sz="2400" baseline="30000">
                <a:solidFill>
                  <a:schemeClr val="tx1"/>
                </a:solidFill>
                <a:latin typeface="Arial" panose="020B0604020202020204" pitchFamily="34" charset="0"/>
                <a:ea typeface="ＭＳ Ｐゴシック" panose="020B0600070205080204" pitchFamily="34" charset="-128"/>
              </a:defRPr>
            </a:lvl4pPr>
            <a:lvl5pPr marL="2057400" indent="-228600">
              <a:defRPr sz="2400" baseline="30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9pPr>
          </a:lstStyle>
          <a:p>
            <a:fld id="{796D2F48-B642-4636-BEA6-C9D150BD7100}" type="slidenum">
              <a:rPr lang="fr-FR" altLang="fr-FR" sz="1200" smtClean="0"/>
              <a:pPr/>
              <a:t>5</a:t>
            </a:fld>
            <a:endParaRPr lang="fr-FR" altLang="fr-FR" sz="1200"/>
          </a:p>
        </p:txBody>
      </p:sp>
      <p:sp>
        <p:nvSpPr>
          <p:cNvPr id="26627" name="Rectangle 2">
            <a:extLst>
              <a:ext uri="{FF2B5EF4-FFF2-40B4-BE49-F238E27FC236}">
                <a16:creationId xmlns:a16="http://schemas.microsoft.com/office/drawing/2014/main" id="{326E4879-A5B7-4A5B-943E-441D92DF7946}"/>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60EF3BF4-979F-4981-BCB0-84FFEE943E9C}"/>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eaLnBrk="1" hangingPunct="1"/>
            <a:endParaRPr lang="fr-FR" altLang="fr-FR">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15488702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13992599-FF90-4166-960A-C427F401A2A0}"/>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2400" baseline="30000">
                <a:solidFill>
                  <a:schemeClr val="tx1"/>
                </a:solidFill>
                <a:latin typeface="Arial" panose="020B0604020202020204" pitchFamily="34" charset="0"/>
                <a:ea typeface="ＭＳ Ｐゴシック" panose="020B0600070205080204" pitchFamily="34" charset="-128"/>
              </a:defRPr>
            </a:lvl1pPr>
            <a:lvl2pPr marL="742950" indent="-285750">
              <a:defRPr sz="2400" baseline="30000">
                <a:solidFill>
                  <a:schemeClr val="tx1"/>
                </a:solidFill>
                <a:latin typeface="Arial" panose="020B0604020202020204" pitchFamily="34" charset="0"/>
                <a:ea typeface="ＭＳ Ｐゴシック" panose="020B0600070205080204" pitchFamily="34" charset="-128"/>
              </a:defRPr>
            </a:lvl2pPr>
            <a:lvl3pPr marL="1143000" indent="-228600">
              <a:defRPr sz="2400" baseline="30000">
                <a:solidFill>
                  <a:schemeClr val="tx1"/>
                </a:solidFill>
                <a:latin typeface="Arial" panose="020B0604020202020204" pitchFamily="34" charset="0"/>
                <a:ea typeface="ＭＳ Ｐゴシック" panose="020B0600070205080204" pitchFamily="34" charset="-128"/>
              </a:defRPr>
            </a:lvl3pPr>
            <a:lvl4pPr marL="1600200" indent="-228600">
              <a:defRPr sz="2400" baseline="30000">
                <a:solidFill>
                  <a:schemeClr val="tx1"/>
                </a:solidFill>
                <a:latin typeface="Arial" panose="020B0604020202020204" pitchFamily="34" charset="0"/>
                <a:ea typeface="ＭＳ Ｐゴシック" panose="020B0600070205080204" pitchFamily="34" charset="-128"/>
              </a:defRPr>
            </a:lvl4pPr>
            <a:lvl5pPr marL="2057400" indent="-228600">
              <a:defRPr sz="2400" baseline="30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9pPr>
          </a:lstStyle>
          <a:p>
            <a:fld id="{796D2F48-B642-4636-BEA6-C9D150BD7100}" type="slidenum">
              <a:rPr lang="fr-FR" altLang="fr-FR" sz="1200" smtClean="0"/>
              <a:pPr/>
              <a:t>6</a:t>
            </a:fld>
            <a:endParaRPr lang="fr-FR" altLang="fr-FR" sz="1200"/>
          </a:p>
        </p:txBody>
      </p:sp>
      <p:sp>
        <p:nvSpPr>
          <p:cNvPr id="26627" name="Rectangle 2">
            <a:extLst>
              <a:ext uri="{FF2B5EF4-FFF2-40B4-BE49-F238E27FC236}">
                <a16:creationId xmlns:a16="http://schemas.microsoft.com/office/drawing/2014/main" id="{326E4879-A5B7-4A5B-943E-441D92DF7946}"/>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60EF3BF4-979F-4981-BCB0-84FFEE943E9C}"/>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eaLnBrk="1" hangingPunct="1"/>
            <a:endParaRPr lang="fr-FR" altLang="fr-FR">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23432075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En-tête de section">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B7941085-3518-48E9-A366-38489FC6E18E}"/>
              </a:ext>
            </a:extLst>
          </p:cNvPr>
          <p:cNvPicPr>
            <a:picLocks noChangeAspect="1"/>
          </p:cNvPicPr>
          <p:nvPr/>
        </p:nvPicPr>
        <p:blipFill>
          <a:blip r:embed="rId2"/>
          <a:stretch>
            <a:fillRect/>
          </a:stretch>
        </p:blipFill>
        <p:spPr>
          <a:xfrm>
            <a:off x="-1" y="2808"/>
            <a:ext cx="9248503" cy="6937923"/>
          </a:xfrm>
          <a:prstGeom prst="rect">
            <a:avLst/>
          </a:prstGeom>
        </p:spPr>
      </p:pic>
      <p:sp>
        <p:nvSpPr>
          <p:cNvPr id="9" name="Espace réservé du contenu 2">
            <a:extLst>
              <a:ext uri="{FF2B5EF4-FFF2-40B4-BE49-F238E27FC236}">
                <a16:creationId xmlns:a16="http://schemas.microsoft.com/office/drawing/2014/main" id="{EFFC21B3-3595-4CC9-B11D-E508F5D19B3E}"/>
              </a:ext>
            </a:extLst>
          </p:cNvPr>
          <p:cNvSpPr>
            <a:spLocks noGrp="1"/>
          </p:cNvSpPr>
          <p:nvPr>
            <p:ph idx="1"/>
          </p:nvPr>
        </p:nvSpPr>
        <p:spPr>
          <a:xfrm>
            <a:off x="4175215" y="6259286"/>
            <a:ext cx="4518115" cy="439298"/>
          </a:xfrm>
          <a:prstGeom prst="rect">
            <a:avLst/>
          </a:prstGeom>
        </p:spPr>
        <p:txBody>
          <a:bodyPr anchor="t">
            <a:normAutofit/>
          </a:bodyPr>
          <a:lstStyle/>
          <a:p>
            <a:pPr marL="0" lvl="0" indent="0" algn="ctr">
              <a:buNone/>
            </a:pPr>
            <a:r>
              <a:rPr lang="en-US" sz="2000" dirty="0"/>
              <a:t>Edit Master text styles</a:t>
            </a:r>
          </a:p>
        </p:txBody>
      </p:sp>
      <p:sp>
        <p:nvSpPr>
          <p:cNvPr id="10" name="Titre 2">
            <a:extLst>
              <a:ext uri="{FF2B5EF4-FFF2-40B4-BE49-F238E27FC236}">
                <a16:creationId xmlns:a16="http://schemas.microsoft.com/office/drawing/2014/main" id="{5FBEA9D6-AC9E-43A6-9766-0535CEF1A7C6}"/>
              </a:ext>
            </a:extLst>
          </p:cNvPr>
          <p:cNvSpPr>
            <a:spLocks noGrp="1"/>
          </p:cNvSpPr>
          <p:nvPr>
            <p:ph type="title" hasCustomPrompt="1"/>
          </p:nvPr>
        </p:nvSpPr>
        <p:spPr>
          <a:xfrm>
            <a:off x="4729843" y="274638"/>
            <a:ext cx="4272643" cy="1143000"/>
          </a:xfrm>
          <a:prstGeom prst="rect">
            <a:avLst/>
          </a:prstGeom>
        </p:spPr>
        <p:txBody>
          <a:bodyPr>
            <a:noAutofit/>
          </a:bodyPr>
          <a:lstStyle>
            <a:lvl1pPr>
              <a:defRPr b="0" i="0">
                <a:solidFill>
                  <a:schemeClr val="bg1"/>
                </a:solidFill>
              </a:defRPr>
            </a:lvl1pPr>
          </a:lstStyle>
          <a:p>
            <a:pPr algn="ctr"/>
            <a:r>
              <a:rPr lang="en-US" sz="2400" i="1" dirty="0"/>
              <a:t>Click to edit Master title style</a:t>
            </a:r>
            <a:br>
              <a:rPr lang="en-US" sz="2400" i="1" dirty="0"/>
            </a:br>
            <a:br>
              <a:rPr lang="en-US" sz="2400" i="1" dirty="0"/>
            </a:br>
            <a:br>
              <a:rPr lang="en-US" sz="2400" i="1" dirty="0"/>
            </a:br>
            <a:br>
              <a:rPr lang="en-US" sz="2400" i="1" dirty="0"/>
            </a:br>
            <a:br>
              <a:rPr lang="en-US" sz="2400" i="1" dirty="0"/>
            </a:br>
            <a:br>
              <a:rPr lang="en-US" sz="2400" i="1" dirty="0"/>
            </a:br>
            <a:br>
              <a:rPr lang="en-US" sz="2400" i="1" dirty="0"/>
            </a:br>
            <a:r>
              <a:rPr lang="en-US" sz="2400" i="1" dirty="0" err="1"/>
              <a:t>Titre</a:t>
            </a:r>
            <a:r>
              <a:rPr lang="en-US" sz="2400" i="1" dirty="0"/>
              <a:t> de la presentation</a:t>
            </a:r>
            <a:br>
              <a:rPr lang="en-US" sz="2400" i="1" dirty="0"/>
            </a:br>
            <a:br>
              <a:rPr lang="en-US" sz="2400" i="1" dirty="0"/>
            </a:br>
            <a:r>
              <a:rPr lang="en-US" sz="2400" i="1" dirty="0"/>
              <a:t>Sous-</a:t>
            </a:r>
            <a:r>
              <a:rPr lang="en-US" sz="2400" i="1" dirty="0" err="1"/>
              <a:t>titre</a:t>
            </a:r>
            <a:r>
              <a:rPr lang="en-US" sz="2400" i="1" dirty="0"/>
              <a:t> de la </a:t>
            </a:r>
            <a:r>
              <a:rPr lang="en-US" sz="2400" i="1" dirty="0" err="1"/>
              <a:t>présentation</a:t>
            </a:r>
            <a:endParaRPr lang="fr-FR" sz="2400" i="1" dirty="0"/>
          </a:p>
        </p:txBody>
      </p:sp>
    </p:spTree>
    <p:extLst>
      <p:ext uri="{BB962C8B-B14F-4D97-AF65-F5344CB8AC3E}">
        <p14:creationId xmlns:p14="http://schemas.microsoft.com/office/powerpoint/2010/main" val="3793041419"/>
      </p:ext>
    </p:extLst>
  </p:cSld>
  <p:clrMapOvr>
    <a:masterClrMapping/>
  </p:clrMapOvr>
  <p:hf sldNum="0" hd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re seul">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C1E96EA-0C5A-4EEC-9CDF-C4C8A116CC55}"/>
              </a:ext>
            </a:extLst>
          </p:cNvPr>
          <p:cNvPicPr>
            <a:picLocks noChangeAspect="1"/>
          </p:cNvPicPr>
          <p:nvPr/>
        </p:nvPicPr>
        <p:blipFill>
          <a:blip r:embed="rId2"/>
          <a:stretch>
            <a:fillRect/>
          </a:stretch>
        </p:blipFill>
        <p:spPr>
          <a:xfrm>
            <a:off x="-1" y="2808"/>
            <a:ext cx="9248503" cy="6852383"/>
          </a:xfrm>
          <a:prstGeom prst="rect">
            <a:avLst/>
          </a:prstGeom>
        </p:spPr>
      </p:pic>
      <p:sp>
        <p:nvSpPr>
          <p:cNvPr id="7" name="Espace réservé du numéro de diapositive 5"/>
          <p:cNvSpPr>
            <a:spLocks noGrp="1"/>
          </p:cNvSpPr>
          <p:nvPr>
            <p:ph type="sldNum" sz="quarter" idx="12"/>
          </p:nvPr>
        </p:nvSpPr>
        <p:spPr>
          <a:xfrm>
            <a:off x="8157410" y="6488702"/>
            <a:ext cx="529389" cy="381330"/>
          </a:xfrm>
          <a:prstGeom prst="rect">
            <a:avLst/>
          </a:prstGeom>
        </p:spPr>
        <p:txBody>
          <a:bodyPr/>
          <a:lstStyle>
            <a:lvl1pPr algn="r">
              <a:defRPr sz="1200"/>
            </a:lvl1pPr>
          </a:lstStyle>
          <a:p>
            <a:fld id="{8BA2824C-106F-C345-BDC1-1E77C6C83D20}" type="slidenum">
              <a:rPr lang="fr-FR" smtClean="0"/>
              <a:pPr/>
              <a:t>‹N°›</a:t>
            </a:fld>
            <a:endParaRPr lang="fr-FR" dirty="0"/>
          </a:p>
        </p:txBody>
      </p:sp>
      <p:sp>
        <p:nvSpPr>
          <p:cNvPr id="9" name="Rectangle 8">
            <a:extLst>
              <a:ext uri="{FF2B5EF4-FFF2-40B4-BE49-F238E27FC236}">
                <a16:creationId xmlns:a16="http://schemas.microsoft.com/office/drawing/2014/main" id="{6F5A19F6-9EC4-43C0-87A0-54FE57132432}"/>
              </a:ext>
            </a:extLst>
          </p:cNvPr>
          <p:cNvSpPr/>
          <p:nvPr/>
        </p:nvSpPr>
        <p:spPr>
          <a:xfrm>
            <a:off x="363511" y="382250"/>
            <a:ext cx="8416977" cy="6093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fr-FR" dirty="0"/>
          </a:p>
        </p:txBody>
      </p:sp>
      <p:sp>
        <p:nvSpPr>
          <p:cNvPr id="10" name="Title 1">
            <a:extLst>
              <a:ext uri="{FF2B5EF4-FFF2-40B4-BE49-F238E27FC236}">
                <a16:creationId xmlns:a16="http://schemas.microsoft.com/office/drawing/2014/main" id="{23384B82-3A41-46F2-BA4F-4EFBD0090462}"/>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endParaRPr lang="fr-FR"/>
          </a:p>
        </p:txBody>
      </p:sp>
      <p:sp>
        <p:nvSpPr>
          <p:cNvPr id="11" name="Espace réservé de la date 1">
            <a:extLst>
              <a:ext uri="{FF2B5EF4-FFF2-40B4-BE49-F238E27FC236}">
                <a16:creationId xmlns:a16="http://schemas.microsoft.com/office/drawing/2014/main" id="{C801C81F-92E4-4D56-A309-E5C707732E0C}"/>
              </a:ext>
            </a:extLst>
          </p:cNvPr>
          <p:cNvSpPr>
            <a:spLocks noGrp="1"/>
          </p:cNvSpPr>
          <p:nvPr>
            <p:ph type="dt" sz="half" idx="10"/>
          </p:nvPr>
        </p:nvSpPr>
        <p:spPr>
          <a:xfrm>
            <a:off x="428896" y="6430365"/>
            <a:ext cx="2133600" cy="365125"/>
          </a:xfrm>
          <a:prstGeom prst="rect">
            <a:avLst/>
          </a:prstGeom>
        </p:spPr>
        <p:txBody>
          <a:bodyPr/>
          <a:lstStyle/>
          <a:p>
            <a:fld id="{0C30B68A-FCE9-4269-9B5F-3E768199E321}" type="datetime1">
              <a:rPr lang="fr-FR" smtClean="0"/>
              <a:t>09/06/2022</a:t>
            </a:fld>
            <a:endParaRPr lang="fr-FR" dirty="0"/>
          </a:p>
        </p:txBody>
      </p:sp>
      <p:sp>
        <p:nvSpPr>
          <p:cNvPr id="12" name="Espace réservé du pied de page 2">
            <a:extLst>
              <a:ext uri="{FF2B5EF4-FFF2-40B4-BE49-F238E27FC236}">
                <a16:creationId xmlns:a16="http://schemas.microsoft.com/office/drawing/2014/main" id="{227A0CC5-289F-49EE-A6DA-1BC19A89EF15}"/>
              </a:ext>
            </a:extLst>
          </p:cNvPr>
          <p:cNvSpPr>
            <a:spLocks noGrp="1"/>
          </p:cNvSpPr>
          <p:nvPr>
            <p:ph type="ftr" sz="quarter" idx="11"/>
          </p:nvPr>
        </p:nvSpPr>
        <p:spPr>
          <a:xfrm>
            <a:off x="3124199" y="6430366"/>
            <a:ext cx="2895600" cy="365125"/>
          </a:xfrm>
          <a:prstGeom prst="rect">
            <a:avLst/>
          </a:prstGeom>
        </p:spPr>
        <p:txBody>
          <a:bodyPr/>
          <a:lstStyle/>
          <a:p>
            <a:endParaRPr lang="fr-FR" dirty="0"/>
          </a:p>
        </p:txBody>
      </p:sp>
    </p:spTree>
    <p:extLst>
      <p:ext uri="{BB962C8B-B14F-4D97-AF65-F5344CB8AC3E}">
        <p14:creationId xmlns:p14="http://schemas.microsoft.com/office/powerpoint/2010/main" val="2774608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1_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457200" y="6356350"/>
            <a:ext cx="2133600" cy="365125"/>
          </a:xfrm>
          <a:prstGeom prst="rect">
            <a:avLst/>
          </a:prstGeom>
        </p:spPr>
        <p:txBody>
          <a:bodyPr/>
          <a:lstStyle/>
          <a:p>
            <a:fld id="{0C30B68A-FCE9-4269-9B5F-3E768199E321}" type="datetime1">
              <a:rPr lang="fr-FR" smtClean="0"/>
              <a:t>09/06/2022</a:t>
            </a:fld>
            <a:endParaRPr lang="fr-FR" dirty="0"/>
          </a:p>
        </p:txBody>
      </p:sp>
      <p:sp>
        <p:nvSpPr>
          <p:cNvPr id="3" name="Espace réservé du pied de page 2"/>
          <p:cNvSpPr>
            <a:spLocks noGrp="1"/>
          </p:cNvSpPr>
          <p:nvPr>
            <p:ph type="ftr" sz="quarter" idx="11"/>
          </p:nvPr>
        </p:nvSpPr>
        <p:spPr>
          <a:xfrm>
            <a:off x="3124200" y="6356350"/>
            <a:ext cx="2895600" cy="365125"/>
          </a:xfrm>
          <a:prstGeom prst="rect">
            <a:avLst/>
          </a:prstGeom>
        </p:spPr>
        <p:txBody>
          <a:bodyPr/>
          <a:lstStyle/>
          <a:p>
            <a:endParaRPr lang="fr-FR" dirty="0"/>
          </a:p>
        </p:txBody>
      </p:sp>
      <p:sp>
        <p:nvSpPr>
          <p:cNvPr id="6" name="Espace réservé du numéro de diapositive 5"/>
          <p:cNvSpPr>
            <a:spLocks noGrp="1"/>
          </p:cNvSpPr>
          <p:nvPr>
            <p:ph type="sldNum" sz="quarter" idx="12"/>
          </p:nvPr>
        </p:nvSpPr>
        <p:spPr>
          <a:xfrm>
            <a:off x="8157410" y="6488702"/>
            <a:ext cx="529389" cy="381330"/>
          </a:xfrm>
          <a:prstGeom prst="rect">
            <a:avLst/>
          </a:prstGeom>
        </p:spPr>
        <p:txBody>
          <a:bodyPr/>
          <a:lstStyle>
            <a:lvl1pPr algn="r">
              <a:defRPr sz="1200"/>
            </a:lvl1pPr>
          </a:lstStyle>
          <a:p>
            <a:fld id="{8BA2824C-106F-C345-BDC1-1E77C6C83D20}" type="slidenum">
              <a:rPr lang="fr-FR" smtClean="0"/>
              <a:pPr/>
              <a:t>‹N°›</a:t>
            </a:fld>
            <a:endParaRPr lang="fr-FR" dirty="0"/>
          </a:p>
        </p:txBody>
      </p:sp>
      <p:pic>
        <p:nvPicPr>
          <p:cNvPr id="5" name="Picture 4">
            <a:extLst>
              <a:ext uri="{FF2B5EF4-FFF2-40B4-BE49-F238E27FC236}">
                <a16:creationId xmlns:a16="http://schemas.microsoft.com/office/drawing/2014/main" id="{7DB316DE-9C86-4816-83D4-D51E74F1FEA4}"/>
              </a:ext>
            </a:extLst>
          </p:cNvPr>
          <p:cNvPicPr>
            <a:picLocks noChangeAspect="1"/>
          </p:cNvPicPr>
          <p:nvPr/>
        </p:nvPicPr>
        <p:blipFill>
          <a:blip r:embed="rId2"/>
          <a:stretch>
            <a:fillRect/>
          </a:stretch>
        </p:blipFill>
        <p:spPr>
          <a:xfrm>
            <a:off x="524656" y="0"/>
            <a:ext cx="8619344" cy="666846"/>
          </a:xfrm>
          <a:prstGeom prst="rect">
            <a:avLst/>
          </a:prstGeom>
        </p:spPr>
      </p:pic>
    </p:spTree>
    <p:extLst>
      <p:ext uri="{BB962C8B-B14F-4D97-AF65-F5344CB8AC3E}">
        <p14:creationId xmlns:p14="http://schemas.microsoft.com/office/powerpoint/2010/main" val="7718538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457200" y="6356350"/>
            <a:ext cx="2133600" cy="365125"/>
          </a:xfrm>
          <a:prstGeom prst="rect">
            <a:avLst/>
          </a:prstGeom>
        </p:spPr>
        <p:txBody>
          <a:bodyPr/>
          <a:lstStyle/>
          <a:p>
            <a:fld id="{0C30B68A-FCE9-4269-9B5F-3E768199E321}" type="datetime1">
              <a:rPr lang="fr-FR" smtClean="0"/>
              <a:t>09/06/2022</a:t>
            </a:fld>
            <a:endParaRPr lang="fr-FR" dirty="0"/>
          </a:p>
        </p:txBody>
      </p:sp>
      <p:sp>
        <p:nvSpPr>
          <p:cNvPr id="3" name="Espace réservé du pied de page 2"/>
          <p:cNvSpPr>
            <a:spLocks noGrp="1"/>
          </p:cNvSpPr>
          <p:nvPr>
            <p:ph type="ftr" sz="quarter" idx="11"/>
          </p:nvPr>
        </p:nvSpPr>
        <p:spPr>
          <a:xfrm>
            <a:off x="3124200" y="6356350"/>
            <a:ext cx="2895600" cy="365125"/>
          </a:xfrm>
          <a:prstGeom prst="rect">
            <a:avLst/>
          </a:prstGeom>
        </p:spPr>
        <p:txBody>
          <a:bodyPr/>
          <a:lstStyle/>
          <a:p>
            <a:endParaRPr lang="fr-FR" dirty="0"/>
          </a:p>
        </p:txBody>
      </p:sp>
      <p:sp>
        <p:nvSpPr>
          <p:cNvPr id="6" name="Espace réservé du numéro de diapositive 5"/>
          <p:cNvSpPr>
            <a:spLocks noGrp="1"/>
          </p:cNvSpPr>
          <p:nvPr>
            <p:ph type="sldNum" sz="quarter" idx="12"/>
          </p:nvPr>
        </p:nvSpPr>
        <p:spPr>
          <a:xfrm>
            <a:off x="8157410" y="6488702"/>
            <a:ext cx="529389" cy="381330"/>
          </a:xfrm>
          <a:prstGeom prst="rect">
            <a:avLst/>
          </a:prstGeom>
        </p:spPr>
        <p:txBody>
          <a:bodyPr/>
          <a:lstStyle>
            <a:lvl1pPr algn="r">
              <a:defRPr sz="1200"/>
            </a:lvl1pPr>
          </a:lstStyle>
          <a:p>
            <a:fld id="{8BA2824C-106F-C345-BDC1-1E77C6C83D20}" type="slidenum">
              <a:rPr lang="fr-FR" smtClean="0"/>
              <a:pPr/>
              <a:t>‹N°›</a:t>
            </a:fld>
            <a:endParaRPr lang="fr-FR" dirty="0"/>
          </a:p>
        </p:txBody>
      </p:sp>
      <p:pic>
        <p:nvPicPr>
          <p:cNvPr id="5" name="Picture 4">
            <a:extLst>
              <a:ext uri="{FF2B5EF4-FFF2-40B4-BE49-F238E27FC236}">
                <a16:creationId xmlns:a16="http://schemas.microsoft.com/office/drawing/2014/main" id="{7DB316DE-9C86-4816-83D4-D51E74F1FEA4}"/>
              </a:ext>
            </a:extLst>
          </p:cNvPr>
          <p:cNvPicPr>
            <a:picLocks noChangeAspect="1"/>
          </p:cNvPicPr>
          <p:nvPr/>
        </p:nvPicPr>
        <p:blipFill>
          <a:blip r:embed="rId2"/>
          <a:stretch>
            <a:fillRect/>
          </a:stretch>
        </p:blipFill>
        <p:spPr>
          <a:xfrm>
            <a:off x="524656" y="0"/>
            <a:ext cx="8619344" cy="666846"/>
          </a:xfrm>
          <a:prstGeom prst="rect">
            <a:avLst/>
          </a:prstGeom>
        </p:spPr>
      </p:pic>
    </p:spTree>
    <p:extLst>
      <p:ext uri="{BB962C8B-B14F-4D97-AF65-F5344CB8AC3E}">
        <p14:creationId xmlns:p14="http://schemas.microsoft.com/office/powerpoint/2010/main" val="23332893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78C0AEB-EB34-4056-A0D7-3CC2ADDA1291}"/>
              </a:ext>
            </a:extLst>
          </p:cNvPr>
          <p:cNvPicPr>
            <a:picLocks noChangeAspect="1"/>
          </p:cNvPicPr>
          <p:nvPr/>
        </p:nvPicPr>
        <p:blipFill>
          <a:blip r:embed="rId2"/>
          <a:stretch>
            <a:fillRect/>
          </a:stretch>
        </p:blipFill>
        <p:spPr>
          <a:xfrm>
            <a:off x="-1" y="2808"/>
            <a:ext cx="9248503" cy="6852383"/>
          </a:xfrm>
          <a:prstGeom prst="rect">
            <a:avLst/>
          </a:prstGeom>
        </p:spPr>
      </p:pic>
    </p:spTree>
    <p:extLst>
      <p:ext uri="{BB962C8B-B14F-4D97-AF65-F5344CB8AC3E}">
        <p14:creationId xmlns:p14="http://schemas.microsoft.com/office/powerpoint/2010/main" val="2288745080"/>
      </p:ext>
    </p:extLst>
  </p:cSld>
  <p:clrMapOvr>
    <a:masterClrMapping/>
  </p:clrMapOvr>
  <p:hf sldNum="0" hdr="0" dt="0"/>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a:prstGeom prst="rect">
            <a:avLst/>
          </a:prstGeom>
        </p:spPr>
        <p:txBody>
          <a:bodyPr/>
          <a:lstStyle>
            <a:lvl1pPr algn="l">
              <a:defRPr/>
            </a:lvl1pPr>
          </a:lstStyle>
          <a:p>
            <a:r>
              <a:rPr lang="en-US"/>
              <a:t>Click to edit Master title style</a:t>
            </a:r>
            <a:endParaRPr lang="fr-FR" dirty="0"/>
          </a:p>
        </p:txBody>
      </p:sp>
      <p:sp>
        <p:nvSpPr>
          <p:cNvPr id="3" name="Espace réservé du contenu 2"/>
          <p:cNvSpPr>
            <a:spLocks noGrp="1"/>
          </p:cNvSpPr>
          <p:nvPr>
            <p:ph idx="1"/>
          </p:nvPr>
        </p:nvSpPr>
        <p:spPr>
          <a:xfrm>
            <a:off x="457200" y="1600200"/>
            <a:ext cx="8229600" cy="4525963"/>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Espace réservé de la date 3"/>
          <p:cNvSpPr>
            <a:spLocks noGrp="1"/>
          </p:cNvSpPr>
          <p:nvPr>
            <p:ph type="dt" sz="half" idx="10"/>
          </p:nvPr>
        </p:nvSpPr>
        <p:spPr>
          <a:xfrm>
            <a:off x="457200" y="6356350"/>
            <a:ext cx="2133600" cy="365125"/>
          </a:xfrm>
          <a:prstGeom prst="rect">
            <a:avLst/>
          </a:prstGeom>
        </p:spPr>
        <p:txBody>
          <a:bodyPr/>
          <a:lstStyle/>
          <a:p>
            <a:fld id="{789F80B1-16CD-482D-B45D-433013CB84AA}" type="datetime1">
              <a:rPr lang="fr-FR" smtClean="0"/>
              <a:t>09/06/2022</a:t>
            </a:fld>
            <a:endParaRPr lang="fr-FR" dirty="0"/>
          </a:p>
        </p:txBody>
      </p:sp>
      <p:sp>
        <p:nvSpPr>
          <p:cNvPr id="5" name="Espace réservé du pied de page 4"/>
          <p:cNvSpPr>
            <a:spLocks noGrp="1"/>
          </p:cNvSpPr>
          <p:nvPr>
            <p:ph type="ftr" sz="quarter" idx="11"/>
          </p:nvPr>
        </p:nvSpPr>
        <p:spPr>
          <a:xfrm>
            <a:off x="3124200" y="6356350"/>
            <a:ext cx="2895600" cy="365125"/>
          </a:xfrm>
          <a:prstGeom prst="rect">
            <a:avLst/>
          </a:prstGeom>
        </p:spPr>
        <p:txBody>
          <a:bodyPr/>
          <a:lstStyle/>
          <a:p>
            <a:endParaRPr lang="fr-FR" dirty="0"/>
          </a:p>
        </p:txBody>
      </p:sp>
      <p:sp>
        <p:nvSpPr>
          <p:cNvPr id="6" name="Espace réservé du numéro de diapositive 5"/>
          <p:cNvSpPr>
            <a:spLocks noGrp="1"/>
          </p:cNvSpPr>
          <p:nvPr>
            <p:ph type="sldNum" sz="quarter" idx="12"/>
          </p:nvPr>
        </p:nvSpPr>
        <p:spPr>
          <a:xfrm>
            <a:off x="8157410" y="6488702"/>
            <a:ext cx="529389" cy="381330"/>
          </a:xfrm>
          <a:prstGeom prst="rect">
            <a:avLst/>
          </a:prstGeom>
        </p:spPr>
        <p:txBody>
          <a:bodyPr/>
          <a:lstStyle>
            <a:lvl1pPr algn="r">
              <a:defRPr sz="1200"/>
            </a:lvl1pPr>
          </a:lstStyle>
          <a:p>
            <a:fld id="{8BA2824C-106F-C345-BDC1-1E77C6C83D20}" type="slidenum">
              <a:rPr lang="fr-FR" smtClean="0"/>
              <a:pPr/>
              <a:t>‹N°›</a:t>
            </a:fld>
            <a:endParaRPr lang="fr-FR" dirty="0"/>
          </a:p>
        </p:txBody>
      </p:sp>
    </p:spTree>
    <p:extLst>
      <p:ext uri="{BB962C8B-B14F-4D97-AF65-F5344CB8AC3E}">
        <p14:creationId xmlns:p14="http://schemas.microsoft.com/office/powerpoint/2010/main" val="25720688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lgn="l">
              <a:defRPr/>
            </a:lvl1pPr>
          </a:lstStyle>
          <a:p>
            <a:r>
              <a:rPr lang="fr-FR"/>
              <a:t>Cliquez et modifiez le titre</a:t>
            </a: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DCC6810E-7C45-4C60-800B-5078BA111A40}" type="datetime1">
              <a:rPr lang="fr-FR" smtClean="0"/>
              <a:t>09/06/2022</a:t>
            </a:fld>
            <a:endParaRPr lang="fr-FR" dirty="0"/>
          </a:p>
        </p:txBody>
      </p:sp>
      <p:sp>
        <p:nvSpPr>
          <p:cNvPr id="6" name="Espace réservé du pied de page 5"/>
          <p:cNvSpPr>
            <a:spLocks noGrp="1"/>
          </p:cNvSpPr>
          <p:nvPr>
            <p:ph type="ftr" sz="quarter" idx="11"/>
          </p:nvPr>
        </p:nvSpPr>
        <p:spPr>
          <a:xfrm>
            <a:off x="3124200" y="6356350"/>
            <a:ext cx="2895600" cy="365125"/>
          </a:xfrm>
          <a:prstGeom prst="rect">
            <a:avLst/>
          </a:prstGeom>
        </p:spPr>
        <p:txBody>
          <a:bodyPr/>
          <a:lstStyle/>
          <a:p>
            <a:endParaRPr lang="fr-FR" dirty="0"/>
          </a:p>
        </p:txBody>
      </p:sp>
      <p:sp>
        <p:nvSpPr>
          <p:cNvPr id="9" name="Espace réservé du numéro de diapositive 5"/>
          <p:cNvSpPr>
            <a:spLocks noGrp="1"/>
          </p:cNvSpPr>
          <p:nvPr>
            <p:ph type="sldNum" sz="quarter" idx="12"/>
          </p:nvPr>
        </p:nvSpPr>
        <p:spPr>
          <a:xfrm>
            <a:off x="8157410" y="6488702"/>
            <a:ext cx="529389" cy="381330"/>
          </a:xfrm>
          <a:prstGeom prst="rect">
            <a:avLst/>
          </a:prstGeom>
        </p:spPr>
        <p:txBody>
          <a:bodyPr/>
          <a:lstStyle>
            <a:lvl1pPr algn="r">
              <a:defRPr sz="1200"/>
            </a:lvl1pPr>
          </a:lstStyle>
          <a:p>
            <a:fld id="{8BA2824C-106F-C345-BDC1-1E77C6C83D20}" type="slidenum">
              <a:rPr lang="fr-FR" smtClean="0"/>
              <a:pPr/>
              <a:t>‹N°›</a:t>
            </a:fld>
            <a:endParaRPr lang="fr-FR" dirty="0"/>
          </a:p>
        </p:txBody>
      </p:sp>
    </p:spTree>
    <p:extLst>
      <p:ext uri="{BB962C8B-B14F-4D97-AF65-F5344CB8AC3E}">
        <p14:creationId xmlns:p14="http://schemas.microsoft.com/office/powerpoint/2010/main" val="25595828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BE260DC-9D43-4286-BDF8-606C1FAB1E75}"/>
              </a:ext>
            </a:extLst>
          </p:cNvPr>
          <p:cNvSpPr>
            <a:spLocks noGrp="1"/>
          </p:cNvSpPr>
          <p:nvPr>
            <p:ph type="ctrTitle"/>
          </p:nvPr>
        </p:nvSpPr>
        <p:spPr>
          <a:xfrm>
            <a:off x="1143000" y="1122363"/>
            <a:ext cx="6858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04069DC9-FF4F-4BFD-9277-8139239B5A47}"/>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00AFCCFB-C8B1-4503-80C5-F2E46DBCF945}"/>
              </a:ext>
            </a:extLst>
          </p:cNvPr>
          <p:cNvSpPr>
            <a:spLocks noGrp="1"/>
          </p:cNvSpPr>
          <p:nvPr>
            <p:ph type="dt" sz="half" idx="10"/>
          </p:nvPr>
        </p:nvSpPr>
        <p:spPr/>
        <p:txBody>
          <a:bodyPr/>
          <a:lstStyle/>
          <a:p>
            <a:fld id="{33089DC8-18C9-4B6F-99B0-80497AA56ACE}" type="datetimeFigureOut">
              <a:rPr lang="fr-FR" smtClean="0"/>
              <a:t>09/06/2022</a:t>
            </a:fld>
            <a:endParaRPr lang="fr-FR"/>
          </a:p>
        </p:txBody>
      </p:sp>
      <p:sp>
        <p:nvSpPr>
          <p:cNvPr id="5" name="Espace réservé du pied de page 4">
            <a:extLst>
              <a:ext uri="{FF2B5EF4-FFF2-40B4-BE49-F238E27FC236}">
                <a16:creationId xmlns:a16="http://schemas.microsoft.com/office/drawing/2014/main" id="{34A50806-58DD-4AE1-8C58-607EF8E387A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D605314-756C-4924-B200-03DD3B68223E}"/>
              </a:ext>
            </a:extLst>
          </p:cNvPr>
          <p:cNvSpPr>
            <a:spLocks noGrp="1"/>
          </p:cNvSpPr>
          <p:nvPr>
            <p:ph type="sldNum" sz="quarter" idx="12"/>
          </p:nvPr>
        </p:nvSpPr>
        <p:spPr/>
        <p:txBody>
          <a:bodyPr/>
          <a:lstStyle/>
          <a:p>
            <a:fld id="{C8BC0699-7827-4026-B65C-5AE564367DD5}" type="slidenum">
              <a:rPr lang="fr-FR" smtClean="0"/>
              <a:t>‹N°›</a:t>
            </a:fld>
            <a:endParaRPr lang="fr-FR"/>
          </a:p>
        </p:txBody>
      </p:sp>
    </p:spTree>
    <p:extLst>
      <p:ext uri="{BB962C8B-B14F-4D97-AF65-F5344CB8AC3E}">
        <p14:creationId xmlns:p14="http://schemas.microsoft.com/office/powerpoint/2010/main" val="35878717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D9C0034-B4A7-4E53-AD73-FD63F90416B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CE82216-8169-4FE1-AE2E-9BC8AA1BC13A}"/>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482B606-1322-4C5F-8C4C-FD2F8F8D41B5}"/>
              </a:ext>
            </a:extLst>
          </p:cNvPr>
          <p:cNvSpPr>
            <a:spLocks noGrp="1"/>
          </p:cNvSpPr>
          <p:nvPr>
            <p:ph type="dt" sz="half" idx="10"/>
          </p:nvPr>
        </p:nvSpPr>
        <p:spPr/>
        <p:txBody>
          <a:bodyPr/>
          <a:lstStyle/>
          <a:p>
            <a:fld id="{33089DC8-18C9-4B6F-99B0-80497AA56ACE}" type="datetimeFigureOut">
              <a:rPr lang="fr-FR" smtClean="0"/>
              <a:t>09/06/2022</a:t>
            </a:fld>
            <a:endParaRPr lang="fr-FR"/>
          </a:p>
        </p:txBody>
      </p:sp>
      <p:sp>
        <p:nvSpPr>
          <p:cNvPr id="5" name="Espace réservé du pied de page 4">
            <a:extLst>
              <a:ext uri="{FF2B5EF4-FFF2-40B4-BE49-F238E27FC236}">
                <a16:creationId xmlns:a16="http://schemas.microsoft.com/office/drawing/2014/main" id="{44A9C5FF-D19D-4F17-8846-50D34C2B963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28F5ADE-6661-4CC7-9EA7-5905FEBE9130}"/>
              </a:ext>
            </a:extLst>
          </p:cNvPr>
          <p:cNvSpPr>
            <a:spLocks noGrp="1"/>
          </p:cNvSpPr>
          <p:nvPr>
            <p:ph type="sldNum" sz="quarter" idx="12"/>
          </p:nvPr>
        </p:nvSpPr>
        <p:spPr/>
        <p:txBody>
          <a:bodyPr/>
          <a:lstStyle/>
          <a:p>
            <a:fld id="{C8BC0699-7827-4026-B65C-5AE564367DD5}" type="slidenum">
              <a:rPr lang="fr-FR" smtClean="0"/>
              <a:t>‹N°›</a:t>
            </a:fld>
            <a:endParaRPr lang="fr-FR"/>
          </a:p>
        </p:txBody>
      </p:sp>
    </p:spTree>
    <p:extLst>
      <p:ext uri="{BB962C8B-B14F-4D97-AF65-F5344CB8AC3E}">
        <p14:creationId xmlns:p14="http://schemas.microsoft.com/office/powerpoint/2010/main" val="34171663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EC62ABD-9607-46D1-B3A6-1675DA8EF844}"/>
              </a:ext>
            </a:extLst>
          </p:cNvPr>
          <p:cNvSpPr>
            <a:spLocks noGrp="1"/>
          </p:cNvSpPr>
          <p:nvPr>
            <p:ph type="title"/>
          </p:nvPr>
        </p:nvSpPr>
        <p:spPr>
          <a:xfrm>
            <a:off x="623888" y="1709738"/>
            <a:ext cx="78867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42B7DE98-7701-4B83-8F22-5C223D66BDC6}"/>
              </a:ext>
            </a:extLst>
          </p:cNvPr>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EB90B82-7015-4EF9-997F-99890ED41015}"/>
              </a:ext>
            </a:extLst>
          </p:cNvPr>
          <p:cNvSpPr>
            <a:spLocks noGrp="1"/>
          </p:cNvSpPr>
          <p:nvPr>
            <p:ph type="dt" sz="half" idx="10"/>
          </p:nvPr>
        </p:nvSpPr>
        <p:spPr/>
        <p:txBody>
          <a:bodyPr/>
          <a:lstStyle/>
          <a:p>
            <a:fld id="{33089DC8-18C9-4B6F-99B0-80497AA56ACE}" type="datetimeFigureOut">
              <a:rPr lang="fr-FR" smtClean="0"/>
              <a:t>09/06/2022</a:t>
            </a:fld>
            <a:endParaRPr lang="fr-FR"/>
          </a:p>
        </p:txBody>
      </p:sp>
      <p:sp>
        <p:nvSpPr>
          <p:cNvPr id="5" name="Espace réservé du pied de page 4">
            <a:extLst>
              <a:ext uri="{FF2B5EF4-FFF2-40B4-BE49-F238E27FC236}">
                <a16:creationId xmlns:a16="http://schemas.microsoft.com/office/drawing/2014/main" id="{5C362FE9-8A01-4595-98C4-CBE88695496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CC074AC-993A-43C9-821C-5072C794064D}"/>
              </a:ext>
            </a:extLst>
          </p:cNvPr>
          <p:cNvSpPr>
            <a:spLocks noGrp="1"/>
          </p:cNvSpPr>
          <p:nvPr>
            <p:ph type="sldNum" sz="quarter" idx="12"/>
          </p:nvPr>
        </p:nvSpPr>
        <p:spPr/>
        <p:txBody>
          <a:bodyPr/>
          <a:lstStyle/>
          <a:p>
            <a:fld id="{C8BC0699-7827-4026-B65C-5AE564367DD5}" type="slidenum">
              <a:rPr lang="fr-FR" smtClean="0"/>
              <a:t>‹N°›</a:t>
            </a:fld>
            <a:endParaRPr lang="fr-FR"/>
          </a:p>
        </p:txBody>
      </p:sp>
    </p:spTree>
    <p:extLst>
      <p:ext uri="{BB962C8B-B14F-4D97-AF65-F5344CB8AC3E}">
        <p14:creationId xmlns:p14="http://schemas.microsoft.com/office/powerpoint/2010/main" val="33249291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2D238C-101C-4E44-8D3D-D22DF78AD50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BD37A8A-F517-42CF-842C-55DE43342576}"/>
              </a:ext>
            </a:extLst>
          </p:cNvPr>
          <p:cNvSpPr>
            <a:spLocks noGrp="1"/>
          </p:cNvSpPr>
          <p:nvPr>
            <p:ph sz="half" idx="1"/>
          </p:nvPr>
        </p:nvSpPr>
        <p:spPr>
          <a:xfrm>
            <a:off x="628650" y="1825625"/>
            <a:ext cx="386715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5BD4B6FE-F470-4EDC-9F56-CA759F625EE8}"/>
              </a:ext>
            </a:extLst>
          </p:cNvPr>
          <p:cNvSpPr>
            <a:spLocks noGrp="1"/>
          </p:cNvSpPr>
          <p:nvPr>
            <p:ph sz="half" idx="2"/>
          </p:nvPr>
        </p:nvSpPr>
        <p:spPr>
          <a:xfrm>
            <a:off x="4648200" y="1825625"/>
            <a:ext cx="386715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7633CED9-37C1-48A3-A3C6-B952D5309CEF}"/>
              </a:ext>
            </a:extLst>
          </p:cNvPr>
          <p:cNvSpPr>
            <a:spLocks noGrp="1"/>
          </p:cNvSpPr>
          <p:nvPr>
            <p:ph type="dt" sz="half" idx="10"/>
          </p:nvPr>
        </p:nvSpPr>
        <p:spPr/>
        <p:txBody>
          <a:bodyPr/>
          <a:lstStyle/>
          <a:p>
            <a:fld id="{33089DC8-18C9-4B6F-99B0-80497AA56ACE}" type="datetimeFigureOut">
              <a:rPr lang="fr-FR" smtClean="0"/>
              <a:t>09/06/2022</a:t>
            </a:fld>
            <a:endParaRPr lang="fr-FR"/>
          </a:p>
        </p:txBody>
      </p:sp>
      <p:sp>
        <p:nvSpPr>
          <p:cNvPr id="6" name="Espace réservé du pied de page 5">
            <a:extLst>
              <a:ext uri="{FF2B5EF4-FFF2-40B4-BE49-F238E27FC236}">
                <a16:creationId xmlns:a16="http://schemas.microsoft.com/office/drawing/2014/main" id="{B66FC632-70B5-4FB1-B991-85A7995E3F2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105FB8A-B279-4CB8-9EFE-E5D17A0A299D}"/>
              </a:ext>
            </a:extLst>
          </p:cNvPr>
          <p:cNvSpPr>
            <a:spLocks noGrp="1"/>
          </p:cNvSpPr>
          <p:nvPr>
            <p:ph type="sldNum" sz="quarter" idx="12"/>
          </p:nvPr>
        </p:nvSpPr>
        <p:spPr/>
        <p:txBody>
          <a:bodyPr/>
          <a:lstStyle/>
          <a:p>
            <a:fld id="{C8BC0699-7827-4026-B65C-5AE564367DD5}" type="slidenum">
              <a:rPr lang="fr-FR" smtClean="0"/>
              <a:t>‹N°›</a:t>
            </a:fld>
            <a:endParaRPr lang="fr-FR"/>
          </a:p>
        </p:txBody>
      </p:sp>
    </p:spTree>
    <p:extLst>
      <p:ext uri="{BB962C8B-B14F-4D97-AF65-F5344CB8AC3E}">
        <p14:creationId xmlns:p14="http://schemas.microsoft.com/office/powerpoint/2010/main" val="20799645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7C30F64-BEE5-4866-A457-04C84C60F178}"/>
              </a:ext>
            </a:extLst>
          </p:cNvPr>
          <p:cNvSpPr>
            <a:spLocks noGrp="1"/>
          </p:cNvSpPr>
          <p:nvPr>
            <p:ph type="title"/>
          </p:nvPr>
        </p:nvSpPr>
        <p:spPr>
          <a:xfrm>
            <a:off x="630238" y="365125"/>
            <a:ext cx="78867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7D20CF41-08B0-4EB7-91A2-B96B396C7B83}"/>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6573023-5862-4214-99F7-E107F6AB4E29}"/>
              </a:ext>
            </a:extLst>
          </p:cNvPr>
          <p:cNvSpPr>
            <a:spLocks noGrp="1"/>
          </p:cNvSpPr>
          <p:nvPr>
            <p:ph sz="half" idx="2"/>
          </p:nvPr>
        </p:nvSpPr>
        <p:spPr>
          <a:xfrm>
            <a:off x="630238" y="2505075"/>
            <a:ext cx="386873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89D8DE82-4C3C-4FA5-9BC1-A363DB5AED21}"/>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677ADE57-5703-4A3F-A442-3140B198E359}"/>
              </a:ext>
            </a:extLst>
          </p:cNvPr>
          <p:cNvSpPr>
            <a:spLocks noGrp="1"/>
          </p:cNvSpPr>
          <p:nvPr>
            <p:ph sz="quarter" idx="4"/>
          </p:nvPr>
        </p:nvSpPr>
        <p:spPr>
          <a:xfrm>
            <a:off x="4629150" y="2505075"/>
            <a:ext cx="38877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5DC18CA-4DEC-4108-A71B-613D6F72D1BA}"/>
              </a:ext>
            </a:extLst>
          </p:cNvPr>
          <p:cNvSpPr>
            <a:spLocks noGrp="1"/>
          </p:cNvSpPr>
          <p:nvPr>
            <p:ph type="dt" sz="half" idx="10"/>
          </p:nvPr>
        </p:nvSpPr>
        <p:spPr/>
        <p:txBody>
          <a:bodyPr/>
          <a:lstStyle/>
          <a:p>
            <a:fld id="{33089DC8-18C9-4B6F-99B0-80497AA56ACE}" type="datetimeFigureOut">
              <a:rPr lang="fr-FR" smtClean="0"/>
              <a:t>09/06/2022</a:t>
            </a:fld>
            <a:endParaRPr lang="fr-FR"/>
          </a:p>
        </p:txBody>
      </p:sp>
      <p:sp>
        <p:nvSpPr>
          <p:cNvPr id="8" name="Espace réservé du pied de page 7">
            <a:extLst>
              <a:ext uri="{FF2B5EF4-FFF2-40B4-BE49-F238E27FC236}">
                <a16:creationId xmlns:a16="http://schemas.microsoft.com/office/drawing/2014/main" id="{E5C072CF-D0DE-4F59-B4DB-38E10A87752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24368988-FFF5-4E43-8769-7D247F1646D9}"/>
              </a:ext>
            </a:extLst>
          </p:cNvPr>
          <p:cNvSpPr>
            <a:spLocks noGrp="1"/>
          </p:cNvSpPr>
          <p:nvPr>
            <p:ph type="sldNum" sz="quarter" idx="12"/>
          </p:nvPr>
        </p:nvSpPr>
        <p:spPr/>
        <p:txBody>
          <a:bodyPr/>
          <a:lstStyle/>
          <a:p>
            <a:fld id="{C8BC0699-7827-4026-B65C-5AE564367DD5}" type="slidenum">
              <a:rPr lang="fr-FR" smtClean="0"/>
              <a:t>‹N°›</a:t>
            </a:fld>
            <a:endParaRPr lang="fr-FR"/>
          </a:p>
        </p:txBody>
      </p:sp>
    </p:spTree>
    <p:extLst>
      <p:ext uri="{BB962C8B-B14F-4D97-AF65-F5344CB8AC3E}">
        <p14:creationId xmlns:p14="http://schemas.microsoft.com/office/powerpoint/2010/main" val="5731275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AA55805-4132-4058-A0E0-943CC54FC75C}"/>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88535161-3C32-4CBA-8CE9-5CA2B30DDEF6}"/>
              </a:ext>
            </a:extLst>
          </p:cNvPr>
          <p:cNvSpPr>
            <a:spLocks noGrp="1"/>
          </p:cNvSpPr>
          <p:nvPr>
            <p:ph type="dt" sz="half" idx="10"/>
          </p:nvPr>
        </p:nvSpPr>
        <p:spPr/>
        <p:txBody>
          <a:bodyPr/>
          <a:lstStyle/>
          <a:p>
            <a:fld id="{33089DC8-18C9-4B6F-99B0-80497AA56ACE}" type="datetimeFigureOut">
              <a:rPr lang="fr-FR" smtClean="0"/>
              <a:t>09/06/2022</a:t>
            </a:fld>
            <a:endParaRPr lang="fr-FR"/>
          </a:p>
        </p:txBody>
      </p:sp>
      <p:sp>
        <p:nvSpPr>
          <p:cNvPr id="4" name="Espace réservé du pied de page 3">
            <a:extLst>
              <a:ext uri="{FF2B5EF4-FFF2-40B4-BE49-F238E27FC236}">
                <a16:creationId xmlns:a16="http://schemas.microsoft.com/office/drawing/2014/main" id="{6C22661C-68B7-4B31-935F-7370BFCF675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9C4EFB81-78AD-4608-B572-9DD1D1C31235}"/>
              </a:ext>
            </a:extLst>
          </p:cNvPr>
          <p:cNvSpPr>
            <a:spLocks noGrp="1"/>
          </p:cNvSpPr>
          <p:nvPr>
            <p:ph type="sldNum" sz="quarter" idx="12"/>
          </p:nvPr>
        </p:nvSpPr>
        <p:spPr/>
        <p:txBody>
          <a:bodyPr/>
          <a:lstStyle/>
          <a:p>
            <a:fld id="{C8BC0699-7827-4026-B65C-5AE564367DD5}" type="slidenum">
              <a:rPr lang="fr-FR" smtClean="0"/>
              <a:t>‹N°›</a:t>
            </a:fld>
            <a:endParaRPr lang="fr-FR"/>
          </a:p>
        </p:txBody>
      </p:sp>
    </p:spTree>
    <p:extLst>
      <p:ext uri="{BB962C8B-B14F-4D97-AF65-F5344CB8AC3E}">
        <p14:creationId xmlns:p14="http://schemas.microsoft.com/office/powerpoint/2010/main" val="24820672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31C6EB5-54B8-462E-B833-0899595CB552}"/>
              </a:ext>
            </a:extLst>
          </p:cNvPr>
          <p:cNvSpPr>
            <a:spLocks noGrp="1"/>
          </p:cNvSpPr>
          <p:nvPr>
            <p:ph type="dt" sz="half" idx="10"/>
          </p:nvPr>
        </p:nvSpPr>
        <p:spPr/>
        <p:txBody>
          <a:bodyPr/>
          <a:lstStyle/>
          <a:p>
            <a:fld id="{33089DC8-18C9-4B6F-99B0-80497AA56ACE}" type="datetimeFigureOut">
              <a:rPr lang="fr-FR" smtClean="0"/>
              <a:t>09/06/2022</a:t>
            </a:fld>
            <a:endParaRPr lang="fr-FR"/>
          </a:p>
        </p:txBody>
      </p:sp>
      <p:sp>
        <p:nvSpPr>
          <p:cNvPr id="3" name="Espace réservé du pied de page 2">
            <a:extLst>
              <a:ext uri="{FF2B5EF4-FFF2-40B4-BE49-F238E27FC236}">
                <a16:creationId xmlns:a16="http://schemas.microsoft.com/office/drawing/2014/main" id="{AED88AAE-F794-4FA5-92E1-A4B5E67D1378}"/>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A978C3BD-DF52-460B-8FCE-B69706CD18C3}"/>
              </a:ext>
            </a:extLst>
          </p:cNvPr>
          <p:cNvSpPr>
            <a:spLocks noGrp="1"/>
          </p:cNvSpPr>
          <p:nvPr>
            <p:ph type="sldNum" sz="quarter" idx="12"/>
          </p:nvPr>
        </p:nvSpPr>
        <p:spPr/>
        <p:txBody>
          <a:bodyPr/>
          <a:lstStyle/>
          <a:p>
            <a:fld id="{C8BC0699-7827-4026-B65C-5AE564367DD5}" type="slidenum">
              <a:rPr lang="fr-FR" smtClean="0"/>
              <a:t>‹N°›</a:t>
            </a:fld>
            <a:endParaRPr lang="fr-FR"/>
          </a:p>
        </p:txBody>
      </p:sp>
    </p:spTree>
    <p:extLst>
      <p:ext uri="{BB962C8B-B14F-4D97-AF65-F5344CB8AC3E}">
        <p14:creationId xmlns:p14="http://schemas.microsoft.com/office/powerpoint/2010/main" val="31539970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6A7753C-C23F-4347-B9AF-F6F5262D99F9}"/>
              </a:ext>
            </a:extLst>
          </p:cNvPr>
          <p:cNvSpPr>
            <a:spLocks noGrp="1"/>
          </p:cNvSpPr>
          <p:nvPr>
            <p:ph type="title"/>
          </p:nvPr>
        </p:nvSpPr>
        <p:spPr>
          <a:xfrm>
            <a:off x="630238" y="457200"/>
            <a:ext cx="2949575"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8A3B201-0FCE-4B60-9416-3D4F1C18C51F}"/>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8823E729-885F-4E3E-8577-3621EFB396D6}"/>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01BB1DC-987D-42F8-BC03-C075986A47B4}"/>
              </a:ext>
            </a:extLst>
          </p:cNvPr>
          <p:cNvSpPr>
            <a:spLocks noGrp="1"/>
          </p:cNvSpPr>
          <p:nvPr>
            <p:ph type="dt" sz="half" idx="10"/>
          </p:nvPr>
        </p:nvSpPr>
        <p:spPr/>
        <p:txBody>
          <a:bodyPr/>
          <a:lstStyle/>
          <a:p>
            <a:fld id="{33089DC8-18C9-4B6F-99B0-80497AA56ACE}" type="datetimeFigureOut">
              <a:rPr lang="fr-FR" smtClean="0"/>
              <a:t>09/06/2022</a:t>
            </a:fld>
            <a:endParaRPr lang="fr-FR"/>
          </a:p>
        </p:txBody>
      </p:sp>
      <p:sp>
        <p:nvSpPr>
          <p:cNvPr id="6" name="Espace réservé du pied de page 5">
            <a:extLst>
              <a:ext uri="{FF2B5EF4-FFF2-40B4-BE49-F238E27FC236}">
                <a16:creationId xmlns:a16="http://schemas.microsoft.com/office/drawing/2014/main" id="{87A6DEF0-14D1-4939-97C3-216C1C8AEC5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A3505F7-F8A5-42CA-8B3A-A7697360700E}"/>
              </a:ext>
            </a:extLst>
          </p:cNvPr>
          <p:cNvSpPr>
            <a:spLocks noGrp="1"/>
          </p:cNvSpPr>
          <p:nvPr>
            <p:ph type="sldNum" sz="quarter" idx="12"/>
          </p:nvPr>
        </p:nvSpPr>
        <p:spPr/>
        <p:txBody>
          <a:bodyPr/>
          <a:lstStyle/>
          <a:p>
            <a:fld id="{C8BC0699-7827-4026-B65C-5AE564367DD5}" type="slidenum">
              <a:rPr lang="fr-FR" smtClean="0"/>
              <a:t>‹N°›</a:t>
            </a:fld>
            <a:endParaRPr lang="fr-FR"/>
          </a:p>
        </p:txBody>
      </p:sp>
    </p:spTree>
    <p:extLst>
      <p:ext uri="{BB962C8B-B14F-4D97-AF65-F5344CB8AC3E}">
        <p14:creationId xmlns:p14="http://schemas.microsoft.com/office/powerpoint/2010/main" val="14653021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7330F4E-31DF-4DB7-8030-FD2C54BE74D4}"/>
              </a:ext>
            </a:extLst>
          </p:cNvPr>
          <p:cNvSpPr>
            <a:spLocks noGrp="1"/>
          </p:cNvSpPr>
          <p:nvPr>
            <p:ph type="title"/>
          </p:nvPr>
        </p:nvSpPr>
        <p:spPr>
          <a:xfrm>
            <a:off x="630238" y="457200"/>
            <a:ext cx="2949575"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F4257FB6-0120-438A-8F8D-A7BF50F6BCE9}"/>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A6F0099-5BDC-4520-87C3-390ABAC37A02}"/>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6289A73-4A12-4064-BB46-843EE390E3CA}"/>
              </a:ext>
            </a:extLst>
          </p:cNvPr>
          <p:cNvSpPr>
            <a:spLocks noGrp="1"/>
          </p:cNvSpPr>
          <p:nvPr>
            <p:ph type="dt" sz="half" idx="10"/>
          </p:nvPr>
        </p:nvSpPr>
        <p:spPr/>
        <p:txBody>
          <a:bodyPr/>
          <a:lstStyle/>
          <a:p>
            <a:fld id="{33089DC8-18C9-4B6F-99B0-80497AA56ACE}" type="datetimeFigureOut">
              <a:rPr lang="fr-FR" smtClean="0"/>
              <a:t>09/06/2022</a:t>
            </a:fld>
            <a:endParaRPr lang="fr-FR"/>
          </a:p>
        </p:txBody>
      </p:sp>
      <p:sp>
        <p:nvSpPr>
          <p:cNvPr id="6" name="Espace réservé du pied de page 5">
            <a:extLst>
              <a:ext uri="{FF2B5EF4-FFF2-40B4-BE49-F238E27FC236}">
                <a16:creationId xmlns:a16="http://schemas.microsoft.com/office/drawing/2014/main" id="{FACD32DD-D889-47B2-AD4E-94F7F1A17CA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AD7A5B8-8D88-4AC8-9349-FC32F6143D98}"/>
              </a:ext>
            </a:extLst>
          </p:cNvPr>
          <p:cNvSpPr>
            <a:spLocks noGrp="1"/>
          </p:cNvSpPr>
          <p:nvPr>
            <p:ph type="sldNum" sz="quarter" idx="12"/>
          </p:nvPr>
        </p:nvSpPr>
        <p:spPr/>
        <p:txBody>
          <a:bodyPr/>
          <a:lstStyle/>
          <a:p>
            <a:fld id="{C8BC0699-7827-4026-B65C-5AE564367DD5}" type="slidenum">
              <a:rPr lang="fr-FR" smtClean="0"/>
              <a:t>‹N°›</a:t>
            </a:fld>
            <a:endParaRPr lang="fr-FR"/>
          </a:p>
        </p:txBody>
      </p:sp>
    </p:spTree>
    <p:extLst>
      <p:ext uri="{BB962C8B-B14F-4D97-AF65-F5344CB8AC3E}">
        <p14:creationId xmlns:p14="http://schemas.microsoft.com/office/powerpoint/2010/main" val="11413980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2C6B374-9D31-46C2-88A5-533C1BB9875D}"/>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20442767-F754-45CE-A581-7F3D41ED59E0}"/>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67FFC89-AA88-43B3-A18A-4D6457992589}"/>
              </a:ext>
            </a:extLst>
          </p:cNvPr>
          <p:cNvSpPr>
            <a:spLocks noGrp="1"/>
          </p:cNvSpPr>
          <p:nvPr>
            <p:ph type="dt" sz="half" idx="10"/>
          </p:nvPr>
        </p:nvSpPr>
        <p:spPr/>
        <p:txBody>
          <a:bodyPr/>
          <a:lstStyle/>
          <a:p>
            <a:fld id="{33089DC8-18C9-4B6F-99B0-80497AA56ACE}" type="datetimeFigureOut">
              <a:rPr lang="fr-FR" smtClean="0"/>
              <a:t>09/06/2022</a:t>
            </a:fld>
            <a:endParaRPr lang="fr-FR"/>
          </a:p>
        </p:txBody>
      </p:sp>
      <p:sp>
        <p:nvSpPr>
          <p:cNvPr id="5" name="Espace réservé du pied de page 4">
            <a:extLst>
              <a:ext uri="{FF2B5EF4-FFF2-40B4-BE49-F238E27FC236}">
                <a16:creationId xmlns:a16="http://schemas.microsoft.com/office/drawing/2014/main" id="{A94D717D-D863-4A8F-9EC5-DF78A98F8D9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29CADCA-1EAC-4FFA-8011-54CAD47B0765}"/>
              </a:ext>
            </a:extLst>
          </p:cNvPr>
          <p:cNvSpPr>
            <a:spLocks noGrp="1"/>
          </p:cNvSpPr>
          <p:nvPr>
            <p:ph type="sldNum" sz="quarter" idx="12"/>
          </p:nvPr>
        </p:nvSpPr>
        <p:spPr/>
        <p:txBody>
          <a:bodyPr/>
          <a:lstStyle/>
          <a:p>
            <a:fld id="{C8BC0699-7827-4026-B65C-5AE564367DD5}" type="slidenum">
              <a:rPr lang="fr-FR" smtClean="0"/>
              <a:t>‹N°›</a:t>
            </a:fld>
            <a:endParaRPr lang="fr-FR"/>
          </a:p>
        </p:txBody>
      </p:sp>
    </p:spTree>
    <p:extLst>
      <p:ext uri="{BB962C8B-B14F-4D97-AF65-F5344CB8AC3E}">
        <p14:creationId xmlns:p14="http://schemas.microsoft.com/office/powerpoint/2010/main" val="20554347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89189541-2819-40D7-A9E1-9E0311CD9777}"/>
              </a:ext>
            </a:extLst>
          </p:cNvPr>
          <p:cNvSpPr>
            <a:spLocks noGrp="1"/>
          </p:cNvSpPr>
          <p:nvPr>
            <p:ph type="title" orient="vert"/>
          </p:nvPr>
        </p:nvSpPr>
        <p:spPr>
          <a:xfrm>
            <a:off x="6543675" y="365125"/>
            <a:ext cx="1971675"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AC5E61CF-617A-4548-A982-77CFE829F9EB}"/>
              </a:ext>
            </a:extLst>
          </p:cNvPr>
          <p:cNvSpPr>
            <a:spLocks noGrp="1"/>
          </p:cNvSpPr>
          <p:nvPr>
            <p:ph type="body" orient="vert" idx="1"/>
          </p:nvPr>
        </p:nvSpPr>
        <p:spPr>
          <a:xfrm>
            <a:off x="628650" y="365125"/>
            <a:ext cx="5762625"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F6DD9BB-AB4F-4D3A-94B2-90962CC41233}"/>
              </a:ext>
            </a:extLst>
          </p:cNvPr>
          <p:cNvSpPr>
            <a:spLocks noGrp="1"/>
          </p:cNvSpPr>
          <p:nvPr>
            <p:ph type="dt" sz="half" idx="10"/>
          </p:nvPr>
        </p:nvSpPr>
        <p:spPr/>
        <p:txBody>
          <a:bodyPr/>
          <a:lstStyle/>
          <a:p>
            <a:fld id="{33089DC8-18C9-4B6F-99B0-80497AA56ACE}" type="datetimeFigureOut">
              <a:rPr lang="fr-FR" smtClean="0"/>
              <a:t>09/06/2022</a:t>
            </a:fld>
            <a:endParaRPr lang="fr-FR"/>
          </a:p>
        </p:txBody>
      </p:sp>
      <p:sp>
        <p:nvSpPr>
          <p:cNvPr id="5" name="Espace réservé du pied de page 4">
            <a:extLst>
              <a:ext uri="{FF2B5EF4-FFF2-40B4-BE49-F238E27FC236}">
                <a16:creationId xmlns:a16="http://schemas.microsoft.com/office/drawing/2014/main" id="{446012AB-5340-4A4E-B541-DA5327FD494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31C19DC-14DD-4B49-A0B0-EE5227DECDD0}"/>
              </a:ext>
            </a:extLst>
          </p:cNvPr>
          <p:cNvSpPr>
            <a:spLocks noGrp="1"/>
          </p:cNvSpPr>
          <p:nvPr>
            <p:ph type="sldNum" sz="quarter" idx="12"/>
          </p:nvPr>
        </p:nvSpPr>
        <p:spPr/>
        <p:txBody>
          <a:bodyPr/>
          <a:lstStyle/>
          <a:p>
            <a:fld id="{C8BC0699-7827-4026-B65C-5AE564367DD5}" type="slidenum">
              <a:rPr lang="fr-FR" smtClean="0"/>
              <a:t>‹N°›</a:t>
            </a:fld>
            <a:endParaRPr lang="fr-FR"/>
          </a:p>
        </p:txBody>
      </p:sp>
    </p:spTree>
    <p:extLst>
      <p:ext uri="{BB962C8B-B14F-4D97-AF65-F5344CB8AC3E}">
        <p14:creationId xmlns:p14="http://schemas.microsoft.com/office/powerpoint/2010/main" val="34814437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5.xml"/><Relationship Id="rId3" Type="http://schemas.openxmlformats.org/officeDocument/2006/relationships/slideLayout" Target="../slideLayouts/slideLayout10.xml"/><Relationship Id="rId7" Type="http://schemas.openxmlformats.org/officeDocument/2006/relationships/slideLayout" Target="../slideLayouts/slideLayout14.xml"/><Relationship Id="rId12" Type="http://schemas.openxmlformats.org/officeDocument/2006/relationships/theme" Target="../theme/theme2.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slideLayout" Target="../slideLayouts/slideLayout18.xml"/><Relationship Id="rId5" Type="http://schemas.openxmlformats.org/officeDocument/2006/relationships/slideLayout" Target="../slideLayouts/slideLayout12.xml"/><Relationship Id="rId10" Type="http://schemas.openxmlformats.org/officeDocument/2006/relationships/slideLayout" Target="../slideLayouts/slideLayout17.xml"/><Relationship Id="rId4" Type="http://schemas.openxmlformats.org/officeDocument/2006/relationships/slideLayout" Target="../slideLayouts/slideLayout11.xml"/><Relationship Id="rId9"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999864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7" r:id="rId3"/>
    <p:sldLayoutId id="2147483663" r:id="rId4"/>
    <p:sldLayoutId id="2147483664" r:id="rId5"/>
    <p:sldLayoutId id="2147483665" r:id="rId6"/>
    <p:sldLayoutId id="2147483666" r:id="rId7"/>
  </p:sldLayoutIdLst>
  <p:hf hdr="0" ftr="0" dt="0"/>
  <p:txStyles>
    <p:titleStyle>
      <a:lvl1pPr algn="ctr" defTabSz="457200" rtl="0" eaLnBrk="1" latinLnBrk="0" hangingPunct="1">
        <a:spcBef>
          <a:spcPct val="0"/>
        </a:spcBef>
        <a:buNone/>
        <a:defRPr sz="40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04AEF6B-3319-49EC-9B58-462CEE63340B}"/>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49A192C3-1F87-44AF-9191-9C34AA9DC712}"/>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ABC6744-F7EC-4182-B0AF-3CE90F693E01}"/>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089DC8-18C9-4B6F-99B0-80497AA56ACE}" type="datetimeFigureOut">
              <a:rPr lang="fr-FR" smtClean="0"/>
              <a:t>09/06/2022</a:t>
            </a:fld>
            <a:endParaRPr lang="fr-FR"/>
          </a:p>
        </p:txBody>
      </p:sp>
      <p:sp>
        <p:nvSpPr>
          <p:cNvPr id="5" name="Espace réservé du pied de page 4">
            <a:extLst>
              <a:ext uri="{FF2B5EF4-FFF2-40B4-BE49-F238E27FC236}">
                <a16:creationId xmlns:a16="http://schemas.microsoft.com/office/drawing/2014/main" id="{6CDCEA07-C858-4406-AEAC-B78BC57EB991}"/>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6ACD9DC-E15C-4C48-83CF-ED186EB61EC9}"/>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BC0699-7827-4026-B65C-5AE564367DD5}" type="slidenum">
              <a:rPr lang="fr-FR" smtClean="0"/>
              <a:t>‹N°›</a:t>
            </a:fld>
            <a:endParaRPr lang="fr-FR"/>
          </a:p>
        </p:txBody>
      </p:sp>
    </p:spTree>
    <p:extLst>
      <p:ext uri="{BB962C8B-B14F-4D97-AF65-F5344CB8AC3E}">
        <p14:creationId xmlns:p14="http://schemas.microsoft.com/office/powerpoint/2010/main" val="209441286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Jerome.tassi@agilit.law" TargetMode="External"/><Relationship Id="rId7" Type="http://schemas.openxmlformats.org/officeDocument/2006/relationships/image" Target="../media/image6.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hyperlink" Target="https://www.linkedin.com/in/jerometassi/?originalSubdomain=fr"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10.sv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 5">
            <a:extLst>
              <a:ext uri="{FF2B5EF4-FFF2-40B4-BE49-F238E27FC236}">
                <a16:creationId xmlns:a16="http://schemas.microsoft.com/office/drawing/2014/main" id="{EB2A9B94-EAB3-4A55-8B5A-E5A3575731F1}"/>
              </a:ext>
            </a:extLst>
          </p:cNvPr>
          <p:cNvPicPr/>
          <p:nvPr/>
        </p:nvPicPr>
        <p:blipFill>
          <a:blip r:embed="rId2"/>
          <a:stretch>
            <a:fillRect/>
          </a:stretch>
        </p:blipFill>
        <p:spPr>
          <a:xfrm>
            <a:off x="642456" y="1078196"/>
            <a:ext cx="2033177" cy="637994"/>
          </a:xfrm>
          <a:prstGeom prst="rect">
            <a:avLst/>
          </a:prstGeom>
        </p:spPr>
      </p:pic>
      <p:sp>
        <p:nvSpPr>
          <p:cNvPr id="6" name="Titre 2">
            <a:extLst>
              <a:ext uri="{FF2B5EF4-FFF2-40B4-BE49-F238E27FC236}">
                <a16:creationId xmlns:a16="http://schemas.microsoft.com/office/drawing/2014/main" id="{957F1996-86A1-4F6B-A3D4-C4ED262CCA06}"/>
              </a:ext>
            </a:extLst>
          </p:cNvPr>
          <p:cNvSpPr txBox="1">
            <a:spLocks/>
          </p:cNvSpPr>
          <p:nvPr/>
        </p:nvSpPr>
        <p:spPr>
          <a:xfrm>
            <a:off x="4144080" y="4049486"/>
            <a:ext cx="4687074" cy="1876783"/>
          </a:xfrm>
          <a:prstGeom prst="rect">
            <a:avLst/>
          </a:prstGeom>
        </p:spPr>
        <p:txBody>
          <a:bodyPr vert="horz" lIns="91440" tIns="45720" rIns="91440" bIns="45720" rtlCol="0" anchor="ctr">
            <a:noAutofit/>
          </a:bodyPr>
          <a:lstStyle>
            <a:lvl1pPr algn="l" defTabSz="457200" rtl="0" eaLnBrk="1" latinLnBrk="0" hangingPunct="1">
              <a:spcBef>
                <a:spcPct val="0"/>
              </a:spcBef>
              <a:buNone/>
              <a:defRPr sz="4000" kern="1200">
                <a:solidFill>
                  <a:schemeClr val="tx1"/>
                </a:solidFill>
                <a:latin typeface="+mj-lt"/>
                <a:ea typeface="+mj-ea"/>
                <a:cs typeface="+mj-cs"/>
              </a:defRPr>
            </a:lvl1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fr-FR" sz="3600" b="1" i="1" u="none" strike="noStrike" kern="1200" cap="none" spc="0" normalizeH="0" baseline="0" noProof="0" dirty="0">
                <a:ln>
                  <a:noFill/>
                </a:ln>
                <a:solidFill>
                  <a:schemeClr val="bg1"/>
                </a:solidFill>
                <a:effectLst/>
                <a:uLnTx/>
                <a:uFillTx/>
                <a:latin typeface="Calibri"/>
                <a:ea typeface="+mj-ea"/>
                <a:cs typeface="+mj-cs"/>
              </a:rPr>
              <a:t>IP damages </a:t>
            </a:r>
            <a:r>
              <a:rPr kumimoji="0" lang="fr-FR" sz="3600" b="1" i="1" u="none" strike="noStrike" kern="1200" cap="none" spc="0" normalizeH="0" baseline="0" noProof="0" dirty="0" err="1">
                <a:ln>
                  <a:noFill/>
                </a:ln>
                <a:solidFill>
                  <a:schemeClr val="bg1"/>
                </a:solidFill>
                <a:effectLst/>
                <a:uLnTx/>
                <a:uFillTx/>
                <a:latin typeface="Calibri"/>
                <a:ea typeface="+mj-ea"/>
                <a:cs typeface="+mj-cs"/>
              </a:rPr>
              <a:t>assessment</a:t>
            </a:r>
            <a:r>
              <a:rPr kumimoji="0" lang="fr-FR" sz="3600" b="1" i="1" u="none" strike="noStrike" kern="1200" cap="none" spc="0" normalizeH="0" baseline="0" noProof="0" dirty="0">
                <a:ln>
                  <a:noFill/>
                </a:ln>
                <a:solidFill>
                  <a:schemeClr val="bg1"/>
                </a:solidFill>
                <a:effectLst/>
                <a:uLnTx/>
                <a:uFillTx/>
                <a:latin typeface="Calibri"/>
                <a:ea typeface="+mj-ea"/>
                <a:cs typeface="+mj-cs"/>
              </a:rPr>
              <a:t>: a French perspective</a:t>
            </a:r>
          </a:p>
          <a:p>
            <a:pPr marL="0" marR="0" lvl="0" indent="0" algn="ctr" defTabSz="457200" rtl="0" eaLnBrk="1" fontAlgn="auto" latinLnBrk="0" hangingPunct="1">
              <a:lnSpc>
                <a:spcPct val="100000"/>
              </a:lnSpc>
              <a:spcBef>
                <a:spcPct val="0"/>
              </a:spcBef>
              <a:spcAft>
                <a:spcPts val="0"/>
              </a:spcAft>
              <a:buClrTx/>
              <a:buSzTx/>
              <a:buFontTx/>
              <a:buNone/>
              <a:tabLst/>
              <a:defRPr/>
            </a:pPr>
            <a:r>
              <a:rPr lang="fr-FR" sz="1600" b="1" i="1" dirty="0">
                <a:solidFill>
                  <a:schemeClr val="bg1"/>
                </a:solidFill>
                <a:latin typeface="Calibri"/>
              </a:rPr>
              <a:t>10 June 2022</a:t>
            </a:r>
            <a:endParaRPr kumimoji="0" lang="fr-FR" sz="1600" b="1" i="1" u="none" strike="noStrike" kern="1200" cap="none" spc="0" normalizeH="0" baseline="0" noProof="0" dirty="0">
              <a:ln>
                <a:noFill/>
              </a:ln>
              <a:solidFill>
                <a:schemeClr val="bg1"/>
              </a:solidFill>
              <a:effectLst/>
              <a:uLnTx/>
              <a:uFillTx/>
              <a:latin typeface="Calibri"/>
              <a:ea typeface="+mj-ea"/>
              <a:cs typeface="+mj-cs"/>
            </a:endParaRPr>
          </a:p>
        </p:txBody>
      </p:sp>
      <p:sp>
        <p:nvSpPr>
          <p:cNvPr id="3" name="ZoneTexte 2">
            <a:extLst>
              <a:ext uri="{FF2B5EF4-FFF2-40B4-BE49-F238E27FC236}">
                <a16:creationId xmlns:a16="http://schemas.microsoft.com/office/drawing/2014/main" id="{4979CD94-4B54-4947-8C62-9B8C34E1B50C}"/>
              </a:ext>
            </a:extLst>
          </p:cNvPr>
          <p:cNvSpPr txBox="1"/>
          <p:nvPr/>
        </p:nvSpPr>
        <p:spPr>
          <a:xfrm>
            <a:off x="5276675" y="939567"/>
            <a:ext cx="3791824" cy="2031325"/>
          </a:xfrm>
          <a:prstGeom prst="rect">
            <a:avLst/>
          </a:prstGeom>
          <a:noFill/>
        </p:spPr>
        <p:txBody>
          <a:bodyPr wrap="square" rtlCol="0">
            <a:spAutoFit/>
          </a:bodyPr>
          <a:lstStyle/>
          <a:p>
            <a:r>
              <a:rPr lang="fr-FR" dirty="0">
                <a:solidFill>
                  <a:schemeClr val="bg1"/>
                </a:solidFill>
              </a:rPr>
              <a:t>Jérôme TASSI</a:t>
            </a:r>
          </a:p>
          <a:p>
            <a:r>
              <a:rPr lang="fr-FR" dirty="0" err="1">
                <a:solidFill>
                  <a:schemeClr val="bg1"/>
                </a:solidFill>
              </a:rPr>
              <a:t>Lawyer</a:t>
            </a:r>
            <a:r>
              <a:rPr lang="fr-FR" dirty="0">
                <a:solidFill>
                  <a:schemeClr val="bg1"/>
                </a:solidFill>
              </a:rPr>
              <a:t> (Paris)</a:t>
            </a:r>
          </a:p>
          <a:p>
            <a:r>
              <a:rPr lang="fr-FR" dirty="0">
                <a:solidFill>
                  <a:schemeClr val="bg1"/>
                </a:solidFill>
              </a:rPr>
              <a:t>IP Expert</a:t>
            </a:r>
          </a:p>
          <a:p>
            <a:r>
              <a:rPr lang="fr-FR" dirty="0" err="1">
                <a:solidFill>
                  <a:schemeClr val="bg1"/>
                </a:solidFill>
                <a:hlinkClick r:id="rId3">
                  <a:extLst>
                    <a:ext uri="{A12FA001-AC4F-418D-AE19-62706E023703}">
                      <ahyp:hlinkClr xmlns:ahyp="http://schemas.microsoft.com/office/drawing/2018/hyperlinkcolor" val="tx"/>
                    </a:ext>
                  </a:extLst>
                </a:hlinkClick>
              </a:rPr>
              <a:t>Jerome.tassi@agilit.law</a:t>
            </a:r>
            <a:endParaRPr lang="fr-FR" dirty="0">
              <a:solidFill>
                <a:schemeClr val="bg1"/>
              </a:solidFill>
            </a:endParaRPr>
          </a:p>
          <a:p>
            <a:r>
              <a:rPr lang="fr-FR" dirty="0">
                <a:solidFill>
                  <a:schemeClr val="bg1"/>
                </a:solidFill>
              </a:rPr>
              <a:t>T : +33 (0) 1 81 70 99 24</a:t>
            </a:r>
          </a:p>
          <a:p>
            <a:endParaRPr lang="fr-FR" dirty="0"/>
          </a:p>
          <a:p>
            <a:endParaRPr lang="fr-FR" dirty="0"/>
          </a:p>
        </p:txBody>
      </p:sp>
      <p:pic>
        <p:nvPicPr>
          <p:cNvPr id="11" name="Image 10" descr="linkedin icon">
            <a:hlinkClick r:id="rId4" tgtFrame="_blank"/>
            <a:extLst>
              <a:ext uri="{FF2B5EF4-FFF2-40B4-BE49-F238E27FC236}">
                <a16:creationId xmlns:a16="http://schemas.microsoft.com/office/drawing/2014/main" id="{B0E08AF2-6607-4277-A3C9-18FB918930D8}"/>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6659489" y="2512604"/>
            <a:ext cx="190500" cy="190500"/>
          </a:xfrm>
          <a:prstGeom prst="rect">
            <a:avLst/>
          </a:prstGeom>
          <a:noFill/>
          <a:ln>
            <a:noFill/>
          </a:ln>
        </p:spPr>
      </p:pic>
      <p:pic>
        <p:nvPicPr>
          <p:cNvPr id="8" name="Image 7" descr="Une image contenant homme, personne, complet, portant&#10;&#10;Description générée automatiquement">
            <a:extLst>
              <a:ext uri="{FF2B5EF4-FFF2-40B4-BE49-F238E27FC236}">
                <a16:creationId xmlns:a16="http://schemas.microsoft.com/office/drawing/2014/main" id="{BB828897-11E4-4153-9A79-B3E8A92EC48B}"/>
              </a:ext>
            </a:extLst>
          </p:cNvPr>
          <p:cNvPicPr>
            <a:picLocks noChangeAspect="1"/>
          </p:cNvPicPr>
          <p:nvPr/>
        </p:nvPicPr>
        <p:blipFill>
          <a:blip r:embed="rId6"/>
          <a:stretch>
            <a:fillRect/>
          </a:stretch>
        </p:blipFill>
        <p:spPr>
          <a:xfrm>
            <a:off x="7766780" y="931731"/>
            <a:ext cx="1469528" cy="1238051"/>
          </a:xfrm>
          <a:prstGeom prst="rect">
            <a:avLst/>
          </a:prstGeom>
        </p:spPr>
      </p:pic>
      <p:pic>
        <p:nvPicPr>
          <p:cNvPr id="9" name="Picture 2">
            <a:extLst>
              <a:ext uri="{FF2B5EF4-FFF2-40B4-BE49-F238E27FC236}">
                <a16:creationId xmlns:a16="http://schemas.microsoft.com/office/drawing/2014/main" id="{3EA37B8D-56DC-4179-8E36-6FC361951B05}"/>
              </a:ext>
            </a:extLst>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94508" y="2607854"/>
            <a:ext cx="2077523" cy="1664170"/>
          </a:xfrm>
          <a:prstGeom prst="rect">
            <a:avLst/>
          </a:prstGeom>
          <a:noFill/>
          <a:ln>
            <a:noFill/>
          </a:ln>
        </p:spPr>
      </p:pic>
    </p:spTree>
    <p:extLst>
      <p:ext uri="{BB962C8B-B14F-4D97-AF65-F5344CB8AC3E}">
        <p14:creationId xmlns:p14="http://schemas.microsoft.com/office/powerpoint/2010/main" val="34630244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17">
            <a:extLst>
              <a:ext uri="{FF2B5EF4-FFF2-40B4-BE49-F238E27FC236}">
                <a16:creationId xmlns:a16="http://schemas.microsoft.com/office/drawing/2014/main" id="{7B40FE7A-9B61-45E5-A338-256BF7C096A1}"/>
              </a:ext>
            </a:extLst>
          </p:cNvPr>
          <p:cNvSpPr txBox="1">
            <a:spLocks noChangeArrowheads="1"/>
          </p:cNvSpPr>
          <p:nvPr/>
        </p:nvSpPr>
        <p:spPr bwMode="auto">
          <a:xfrm rot="-5400000">
            <a:off x="-1420018" y="3375819"/>
            <a:ext cx="4497387" cy="860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spAutoFit/>
          </a:bodyPr>
          <a:lstStyle>
            <a:lvl1pPr>
              <a:defRPr sz="2400" baseline="30000">
                <a:solidFill>
                  <a:schemeClr val="tx1"/>
                </a:solidFill>
                <a:latin typeface="Arial" panose="020B0604020202020204" pitchFamily="34" charset="0"/>
                <a:ea typeface="ＭＳ Ｐゴシック" panose="020B0600070205080204" pitchFamily="34" charset="-128"/>
              </a:defRPr>
            </a:lvl1pPr>
            <a:lvl2pPr marL="742950" indent="-285750">
              <a:defRPr sz="2400" baseline="30000">
                <a:solidFill>
                  <a:schemeClr val="tx1"/>
                </a:solidFill>
                <a:latin typeface="Arial" panose="020B0604020202020204" pitchFamily="34" charset="0"/>
                <a:ea typeface="ＭＳ Ｐゴシック" panose="020B0600070205080204" pitchFamily="34" charset="-128"/>
              </a:defRPr>
            </a:lvl2pPr>
            <a:lvl3pPr marL="1143000" indent="-228600">
              <a:defRPr sz="2400" baseline="30000">
                <a:solidFill>
                  <a:schemeClr val="tx1"/>
                </a:solidFill>
                <a:latin typeface="Arial" panose="020B0604020202020204" pitchFamily="34" charset="0"/>
                <a:ea typeface="ＭＳ Ｐゴシック" panose="020B0600070205080204" pitchFamily="34" charset="-128"/>
              </a:defRPr>
            </a:lvl3pPr>
            <a:lvl4pPr marL="1600200" indent="-228600">
              <a:defRPr sz="2400" baseline="30000">
                <a:solidFill>
                  <a:schemeClr val="tx1"/>
                </a:solidFill>
                <a:latin typeface="Arial" panose="020B0604020202020204" pitchFamily="34" charset="0"/>
                <a:ea typeface="ＭＳ Ｐゴシック" panose="020B0600070205080204" pitchFamily="34" charset="-128"/>
              </a:defRPr>
            </a:lvl4pPr>
            <a:lvl5pPr marL="2057400" indent="-228600">
              <a:defRPr sz="2400" baseline="30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9pPr>
          </a:lstStyle>
          <a:p>
            <a:pPr algn="ctr">
              <a:spcBef>
                <a:spcPct val="50000"/>
              </a:spcBef>
            </a:pPr>
            <a:endParaRPr lang="fr-FR" altLang="fr-FR" sz="5000" baseline="0">
              <a:latin typeface="Raleway" charset="0"/>
            </a:endParaRPr>
          </a:p>
        </p:txBody>
      </p:sp>
      <p:sp>
        <p:nvSpPr>
          <p:cNvPr id="25603" name="Text Box 17">
            <a:extLst>
              <a:ext uri="{FF2B5EF4-FFF2-40B4-BE49-F238E27FC236}">
                <a16:creationId xmlns:a16="http://schemas.microsoft.com/office/drawing/2014/main" id="{8461CB34-71D7-4CEE-8923-7AEFD8621899}"/>
              </a:ext>
            </a:extLst>
          </p:cNvPr>
          <p:cNvSpPr txBox="1">
            <a:spLocks noChangeArrowheads="1"/>
          </p:cNvSpPr>
          <p:nvPr/>
        </p:nvSpPr>
        <p:spPr bwMode="auto">
          <a:xfrm>
            <a:off x="2411458" y="127440"/>
            <a:ext cx="7504067" cy="6309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nchor="ctr">
            <a:spAutoFit/>
          </a:bodyPr>
          <a:lstStyle>
            <a:lvl1pPr>
              <a:defRPr sz="2400" baseline="30000">
                <a:solidFill>
                  <a:schemeClr val="tx1"/>
                </a:solidFill>
                <a:latin typeface="Arial" panose="020B0604020202020204" pitchFamily="34" charset="0"/>
                <a:ea typeface="ＭＳ Ｐゴシック" panose="020B0600070205080204" pitchFamily="34" charset="-128"/>
              </a:defRPr>
            </a:lvl1pPr>
            <a:lvl2pPr marL="742950" indent="-285750">
              <a:defRPr sz="2400" baseline="30000">
                <a:solidFill>
                  <a:schemeClr val="tx1"/>
                </a:solidFill>
                <a:latin typeface="Arial" panose="020B0604020202020204" pitchFamily="34" charset="0"/>
                <a:ea typeface="ＭＳ Ｐゴシック" panose="020B0600070205080204" pitchFamily="34" charset="-128"/>
              </a:defRPr>
            </a:lvl2pPr>
            <a:lvl3pPr marL="1143000" indent="-228600">
              <a:defRPr sz="2400" baseline="30000">
                <a:solidFill>
                  <a:schemeClr val="tx1"/>
                </a:solidFill>
                <a:latin typeface="Arial" panose="020B0604020202020204" pitchFamily="34" charset="0"/>
                <a:ea typeface="ＭＳ Ｐゴシック" panose="020B0600070205080204" pitchFamily="34" charset="-128"/>
              </a:defRPr>
            </a:lvl3pPr>
            <a:lvl4pPr marL="1600200" indent="-228600">
              <a:defRPr sz="2400" baseline="30000">
                <a:solidFill>
                  <a:schemeClr val="tx1"/>
                </a:solidFill>
                <a:latin typeface="Arial" panose="020B0604020202020204" pitchFamily="34" charset="0"/>
                <a:ea typeface="ＭＳ Ｐゴシック" panose="020B0600070205080204" pitchFamily="34" charset="-128"/>
              </a:defRPr>
            </a:lvl4pPr>
            <a:lvl5pPr marL="2057400" indent="-228600">
              <a:defRPr sz="2400" baseline="30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9pPr>
          </a:lstStyle>
          <a:p>
            <a:pPr>
              <a:spcBef>
                <a:spcPct val="50000"/>
              </a:spcBef>
            </a:pPr>
            <a:r>
              <a:rPr lang="fr-FR" altLang="fr-FR" sz="3500" b="1" baseline="0" dirty="0">
                <a:solidFill>
                  <a:schemeClr val="accent2"/>
                </a:solidFill>
                <a:latin typeface="Raleway" charset="0"/>
              </a:rPr>
              <a:t>      A French perspective</a:t>
            </a:r>
          </a:p>
        </p:txBody>
      </p:sp>
      <p:sp>
        <p:nvSpPr>
          <p:cNvPr id="12293" name="ZoneTexte 8">
            <a:extLst>
              <a:ext uri="{FF2B5EF4-FFF2-40B4-BE49-F238E27FC236}">
                <a16:creationId xmlns:a16="http://schemas.microsoft.com/office/drawing/2014/main" id="{16D02A52-7424-4A75-B2E2-1D2CF471B308}"/>
              </a:ext>
            </a:extLst>
          </p:cNvPr>
          <p:cNvSpPr txBox="1">
            <a:spLocks noChangeArrowheads="1"/>
          </p:cNvSpPr>
          <p:nvPr/>
        </p:nvSpPr>
        <p:spPr bwMode="auto">
          <a:xfrm>
            <a:off x="520873" y="954424"/>
            <a:ext cx="8924925" cy="1446550"/>
          </a:xfrm>
          <a:prstGeom prst="rect">
            <a:avLst/>
          </a:prstGeom>
          <a:noFill/>
          <a:ln>
            <a:noFill/>
          </a:ln>
        </p:spPr>
        <p:txBody>
          <a:bodyPr wrap="square">
            <a:spAutoFit/>
          </a:bodyPr>
          <a:lstStyle>
            <a:lvl1pPr>
              <a:defRPr sz="2400" baseline="30000">
                <a:solidFill>
                  <a:schemeClr val="tx1"/>
                </a:solidFill>
                <a:latin typeface="Arial" panose="020B0604020202020204" pitchFamily="34" charset="0"/>
                <a:ea typeface="ＭＳ Ｐゴシック" panose="020B0600070205080204" pitchFamily="34" charset="-128"/>
              </a:defRPr>
            </a:lvl1pPr>
            <a:lvl2pPr marL="742950" indent="-285750">
              <a:defRPr sz="2400" baseline="30000">
                <a:solidFill>
                  <a:schemeClr val="tx1"/>
                </a:solidFill>
                <a:latin typeface="Arial" panose="020B0604020202020204" pitchFamily="34" charset="0"/>
                <a:ea typeface="ＭＳ Ｐゴシック" panose="020B0600070205080204" pitchFamily="34" charset="-128"/>
              </a:defRPr>
            </a:lvl2pPr>
            <a:lvl3pPr marL="1143000" indent="-228600">
              <a:defRPr sz="2400" baseline="30000">
                <a:solidFill>
                  <a:schemeClr val="tx1"/>
                </a:solidFill>
                <a:latin typeface="Arial" panose="020B0604020202020204" pitchFamily="34" charset="0"/>
                <a:ea typeface="ＭＳ Ｐゴシック" panose="020B0600070205080204" pitchFamily="34" charset="-128"/>
              </a:defRPr>
            </a:lvl3pPr>
            <a:lvl4pPr marL="1600200" indent="-228600">
              <a:defRPr sz="2400" baseline="30000">
                <a:solidFill>
                  <a:schemeClr val="tx1"/>
                </a:solidFill>
                <a:latin typeface="Arial" panose="020B0604020202020204" pitchFamily="34" charset="0"/>
                <a:ea typeface="ＭＳ Ｐゴシック" panose="020B0600070205080204" pitchFamily="34" charset="-128"/>
              </a:defRPr>
            </a:lvl4pPr>
            <a:lvl5pPr marL="2057400" indent="-228600">
              <a:defRPr sz="2400" baseline="30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9pPr>
          </a:lstStyle>
          <a:p>
            <a:endParaRPr lang="fr-FR" sz="2800" b="1" dirty="0">
              <a:latin typeface="Raleway" charset="0"/>
            </a:endParaRPr>
          </a:p>
          <a:p>
            <a:r>
              <a:rPr lang="fr-FR" sz="2800" b="1" dirty="0">
                <a:latin typeface="Raleway" charset="0"/>
              </a:rPr>
              <a:t>Survey by Pierre VERON, </a:t>
            </a:r>
            <a:r>
              <a:rPr lang="en-GB" sz="2800" b="1" dirty="0"/>
              <a:t>WHAT PRICE CRIME? A European hit parade of patent infringement damages, GRUR 2/2021</a:t>
            </a:r>
            <a:endParaRPr lang="fr-FR" sz="2800" b="1" dirty="0">
              <a:latin typeface="Raleway" charset="0"/>
            </a:endParaRPr>
          </a:p>
          <a:p>
            <a:pPr marL="285750" indent="-285750">
              <a:buFont typeface="Arial" panose="020B0604020202020204" pitchFamily="34" charset="0"/>
              <a:buChar char="•"/>
              <a:defRPr/>
            </a:pPr>
            <a:endParaRPr lang="fr-FR" altLang="fr-FR" sz="1600" dirty="0"/>
          </a:p>
          <a:p>
            <a:pPr marL="285750" indent="-285750">
              <a:buFont typeface="Arial" panose="020B0604020202020204" pitchFamily="34" charset="0"/>
              <a:buChar char="•"/>
              <a:defRPr/>
            </a:pPr>
            <a:endParaRPr lang="fr-FR" altLang="fr-FR" sz="1600" dirty="0">
              <a:latin typeface="Raleway" charset="0"/>
            </a:endParaRPr>
          </a:p>
          <a:p>
            <a:pPr marL="285750" indent="-285750">
              <a:buFont typeface="Arial" panose="020B0604020202020204" pitchFamily="34" charset="0"/>
              <a:buChar char="•"/>
              <a:defRPr/>
            </a:pPr>
            <a:endParaRPr lang="fr-FR" altLang="fr-FR" sz="1600" dirty="0">
              <a:latin typeface="Raleway" charset="0"/>
            </a:endParaRPr>
          </a:p>
        </p:txBody>
      </p:sp>
      <p:pic>
        <p:nvPicPr>
          <p:cNvPr id="2" name="Image 1">
            <a:extLst>
              <a:ext uri="{FF2B5EF4-FFF2-40B4-BE49-F238E27FC236}">
                <a16:creationId xmlns:a16="http://schemas.microsoft.com/office/drawing/2014/main" id="{50459C82-F065-4265-B2EE-81FA59984139}"/>
              </a:ext>
            </a:extLst>
          </p:cNvPr>
          <p:cNvPicPr>
            <a:picLocks noChangeAspect="1"/>
          </p:cNvPicPr>
          <p:nvPr/>
        </p:nvPicPr>
        <p:blipFill>
          <a:blip r:embed="rId3"/>
          <a:stretch>
            <a:fillRect/>
          </a:stretch>
        </p:blipFill>
        <p:spPr>
          <a:xfrm>
            <a:off x="8244" y="2408237"/>
            <a:ext cx="4892211" cy="4449763"/>
          </a:xfrm>
          <a:prstGeom prst="rect">
            <a:avLst/>
          </a:prstGeom>
        </p:spPr>
      </p:pic>
      <p:pic>
        <p:nvPicPr>
          <p:cNvPr id="3" name="Image 2">
            <a:extLst>
              <a:ext uri="{FF2B5EF4-FFF2-40B4-BE49-F238E27FC236}">
                <a16:creationId xmlns:a16="http://schemas.microsoft.com/office/drawing/2014/main" id="{C02E2702-44EA-4CA8-AB85-A765F78F5049}"/>
              </a:ext>
            </a:extLst>
          </p:cNvPr>
          <p:cNvPicPr>
            <a:picLocks noChangeAspect="1"/>
          </p:cNvPicPr>
          <p:nvPr/>
        </p:nvPicPr>
        <p:blipFill>
          <a:blip r:embed="rId4"/>
          <a:stretch>
            <a:fillRect/>
          </a:stretch>
        </p:blipFill>
        <p:spPr>
          <a:xfrm>
            <a:off x="4646719" y="2904264"/>
            <a:ext cx="4497281" cy="3457708"/>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17">
            <a:extLst>
              <a:ext uri="{FF2B5EF4-FFF2-40B4-BE49-F238E27FC236}">
                <a16:creationId xmlns:a16="http://schemas.microsoft.com/office/drawing/2014/main" id="{7B40FE7A-9B61-45E5-A338-256BF7C096A1}"/>
              </a:ext>
            </a:extLst>
          </p:cNvPr>
          <p:cNvSpPr txBox="1">
            <a:spLocks noChangeArrowheads="1"/>
          </p:cNvSpPr>
          <p:nvPr/>
        </p:nvSpPr>
        <p:spPr bwMode="auto">
          <a:xfrm rot="-5400000">
            <a:off x="-1420018" y="3375819"/>
            <a:ext cx="4497387" cy="860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spAutoFit/>
          </a:bodyPr>
          <a:lstStyle>
            <a:lvl1pPr>
              <a:defRPr sz="2400" baseline="30000">
                <a:solidFill>
                  <a:schemeClr val="tx1"/>
                </a:solidFill>
                <a:latin typeface="Arial" panose="020B0604020202020204" pitchFamily="34" charset="0"/>
                <a:ea typeface="ＭＳ Ｐゴシック" panose="020B0600070205080204" pitchFamily="34" charset="-128"/>
              </a:defRPr>
            </a:lvl1pPr>
            <a:lvl2pPr marL="742950" indent="-285750">
              <a:defRPr sz="2400" baseline="30000">
                <a:solidFill>
                  <a:schemeClr val="tx1"/>
                </a:solidFill>
                <a:latin typeface="Arial" panose="020B0604020202020204" pitchFamily="34" charset="0"/>
                <a:ea typeface="ＭＳ Ｐゴシック" panose="020B0600070205080204" pitchFamily="34" charset="-128"/>
              </a:defRPr>
            </a:lvl2pPr>
            <a:lvl3pPr marL="1143000" indent="-228600">
              <a:defRPr sz="2400" baseline="30000">
                <a:solidFill>
                  <a:schemeClr val="tx1"/>
                </a:solidFill>
                <a:latin typeface="Arial" panose="020B0604020202020204" pitchFamily="34" charset="0"/>
                <a:ea typeface="ＭＳ Ｐゴシック" panose="020B0600070205080204" pitchFamily="34" charset="-128"/>
              </a:defRPr>
            </a:lvl3pPr>
            <a:lvl4pPr marL="1600200" indent="-228600">
              <a:defRPr sz="2400" baseline="30000">
                <a:solidFill>
                  <a:schemeClr val="tx1"/>
                </a:solidFill>
                <a:latin typeface="Arial" panose="020B0604020202020204" pitchFamily="34" charset="0"/>
                <a:ea typeface="ＭＳ Ｐゴシック" panose="020B0600070205080204" pitchFamily="34" charset="-128"/>
              </a:defRPr>
            </a:lvl4pPr>
            <a:lvl5pPr marL="2057400" indent="-228600">
              <a:defRPr sz="2400" baseline="30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9pPr>
          </a:lstStyle>
          <a:p>
            <a:pPr algn="ctr">
              <a:spcBef>
                <a:spcPct val="50000"/>
              </a:spcBef>
            </a:pPr>
            <a:endParaRPr lang="fr-FR" altLang="fr-FR" sz="5000" baseline="0">
              <a:latin typeface="Raleway" charset="0"/>
            </a:endParaRPr>
          </a:p>
        </p:txBody>
      </p:sp>
      <p:sp>
        <p:nvSpPr>
          <p:cNvPr id="25603" name="Text Box 17">
            <a:extLst>
              <a:ext uri="{FF2B5EF4-FFF2-40B4-BE49-F238E27FC236}">
                <a16:creationId xmlns:a16="http://schemas.microsoft.com/office/drawing/2014/main" id="{8461CB34-71D7-4CEE-8923-7AEFD8621899}"/>
              </a:ext>
            </a:extLst>
          </p:cNvPr>
          <p:cNvSpPr txBox="1">
            <a:spLocks noChangeArrowheads="1"/>
          </p:cNvSpPr>
          <p:nvPr/>
        </p:nvSpPr>
        <p:spPr bwMode="auto">
          <a:xfrm>
            <a:off x="2411458" y="127440"/>
            <a:ext cx="7504067" cy="6309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nchor="ctr">
            <a:spAutoFit/>
          </a:bodyPr>
          <a:lstStyle>
            <a:lvl1pPr>
              <a:defRPr sz="2400" baseline="30000">
                <a:solidFill>
                  <a:schemeClr val="tx1"/>
                </a:solidFill>
                <a:latin typeface="Arial" panose="020B0604020202020204" pitchFamily="34" charset="0"/>
                <a:ea typeface="ＭＳ Ｐゴシック" panose="020B0600070205080204" pitchFamily="34" charset="-128"/>
              </a:defRPr>
            </a:lvl1pPr>
            <a:lvl2pPr marL="742950" indent="-285750">
              <a:defRPr sz="2400" baseline="30000">
                <a:solidFill>
                  <a:schemeClr val="tx1"/>
                </a:solidFill>
                <a:latin typeface="Arial" panose="020B0604020202020204" pitchFamily="34" charset="0"/>
                <a:ea typeface="ＭＳ Ｐゴシック" panose="020B0600070205080204" pitchFamily="34" charset="-128"/>
              </a:defRPr>
            </a:lvl2pPr>
            <a:lvl3pPr marL="1143000" indent="-228600">
              <a:defRPr sz="2400" baseline="30000">
                <a:solidFill>
                  <a:schemeClr val="tx1"/>
                </a:solidFill>
                <a:latin typeface="Arial" panose="020B0604020202020204" pitchFamily="34" charset="0"/>
                <a:ea typeface="ＭＳ Ｐゴシック" panose="020B0600070205080204" pitchFamily="34" charset="-128"/>
              </a:defRPr>
            </a:lvl3pPr>
            <a:lvl4pPr marL="1600200" indent="-228600">
              <a:defRPr sz="2400" baseline="30000">
                <a:solidFill>
                  <a:schemeClr val="tx1"/>
                </a:solidFill>
                <a:latin typeface="Arial" panose="020B0604020202020204" pitchFamily="34" charset="0"/>
                <a:ea typeface="ＭＳ Ｐゴシック" panose="020B0600070205080204" pitchFamily="34" charset="-128"/>
              </a:defRPr>
            </a:lvl4pPr>
            <a:lvl5pPr marL="2057400" indent="-228600">
              <a:defRPr sz="2400" baseline="30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9pPr>
          </a:lstStyle>
          <a:p>
            <a:pPr>
              <a:spcBef>
                <a:spcPct val="50000"/>
              </a:spcBef>
            </a:pPr>
            <a:r>
              <a:rPr lang="fr-FR" altLang="fr-FR" sz="3500" b="1" baseline="0" dirty="0">
                <a:solidFill>
                  <a:schemeClr val="accent2"/>
                </a:solidFill>
                <a:latin typeface="Raleway" charset="0"/>
              </a:rPr>
              <a:t>      A French perspective</a:t>
            </a:r>
          </a:p>
        </p:txBody>
      </p:sp>
      <p:sp>
        <p:nvSpPr>
          <p:cNvPr id="12293" name="ZoneTexte 8">
            <a:extLst>
              <a:ext uri="{FF2B5EF4-FFF2-40B4-BE49-F238E27FC236}">
                <a16:creationId xmlns:a16="http://schemas.microsoft.com/office/drawing/2014/main" id="{16D02A52-7424-4A75-B2E2-1D2CF471B308}"/>
              </a:ext>
            </a:extLst>
          </p:cNvPr>
          <p:cNvSpPr txBox="1">
            <a:spLocks noChangeArrowheads="1"/>
          </p:cNvSpPr>
          <p:nvPr/>
        </p:nvSpPr>
        <p:spPr bwMode="auto">
          <a:xfrm>
            <a:off x="520873" y="895867"/>
            <a:ext cx="8924925" cy="1323439"/>
          </a:xfrm>
          <a:prstGeom prst="rect">
            <a:avLst/>
          </a:prstGeom>
          <a:noFill/>
          <a:ln>
            <a:noFill/>
          </a:ln>
        </p:spPr>
        <p:txBody>
          <a:bodyPr wrap="square">
            <a:spAutoFit/>
          </a:bodyPr>
          <a:lstStyle>
            <a:lvl1pPr>
              <a:defRPr sz="2400" baseline="30000">
                <a:solidFill>
                  <a:schemeClr val="tx1"/>
                </a:solidFill>
                <a:latin typeface="Arial" panose="020B0604020202020204" pitchFamily="34" charset="0"/>
                <a:ea typeface="ＭＳ Ｐゴシック" panose="020B0600070205080204" pitchFamily="34" charset="-128"/>
              </a:defRPr>
            </a:lvl1pPr>
            <a:lvl2pPr marL="742950" indent="-285750">
              <a:defRPr sz="2400" baseline="30000">
                <a:solidFill>
                  <a:schemeClr val="tx1"/>
                </a:solidFill>
                <a:latin typeface="Arial" panose="020B0604020202020204" pitchFamily="34" charset="0"/>
                <a:ea typeface="ＭＳ Ｐゴシック" panose="020B0600070205080204" pitchFamily="34" charset="-128"/>
              </a:defRPr>
            </a:lvl2pPr>
            <a:lvl3pPr marL="1143000" indent="-228600">
              <a:defRPr sz="2400" baseline="30000">
                <a:solidFill>
                  <a:schemeClr val="tx1"/>
                </a:solidFill>
                <a:latin typeface="Arial" panose="020B0604020202020204" pitchFamily="34" charset="0"/>
                <a:ea typeface="ＭＳ Ｐゴシック" panose="020B0600070205080204" pitchFamily="34" charset="-128"/>
              </a:defRPr>
            </a:lvl3pPr>
            <a:lvl4pPr marL="1600200" indent="-228600">
              <a:defRPr sz="2400" baseline="30000">
                <a:solidFill>
                  <a:schemeClr val="tx1"/>
                </a:solidFill>
                <a:latin typeface="Arial" panose="020B0604020202020204" pitchFamily="34" charset="0"/>
                <a:ea typeface="ＭＳ Ｐゴシック" panose="020B0600070205080204" pitchFamily="34" charset="-128"/>
              </a:defRPr>
            </a:lvl4pPr>
            <a:lvl5pPr marL="2057400" indent="-228600">
              <a:defRPr sz="2400" baseline="30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9pPr>
          </a:lstStyle>
          <a:p>
            <a:endParaRPr lang="fr-FR" sz="2800" b="1" dirty="0">
              <a:latin typeface="Raleway" charset="0"/>
            </a:endParaRPr>
          </a:p>
          <a:p>
            <a:pPr algn="ctr"/>
            <a:r>
              <a:rPr lang="fr-FR" sz="2800" b="1" dirty="0">
                <a:latin typeface="Raleway" charset="0"/>
              </a:rPr>
              <a:t>Procédural topics</a:t>
            </a:r>
          </a:p>
          <a:p>
            <a:pPr marL="285750" indent="-285750">
              <a:buFont typeface="Arial" panose="020B0604020202020204" pitchFamily="34" charset="0"/>
              <a:buChar char="•"/>
              <a:defRPr/>
            </a:pPr>
            <a:endParaRPr lang="fr-FR" altLang="fr-FR" sz="1600" dirty="0"/>
          </a:p>
          <a:p>
            <a:pPr marL="285750" indent="-285750">
              <a:buFont typeface="Arial" panose="020B0604020202020204" pitchFamily="34" charset="0"/>
              <a:buChar char="•"/>
              <a:defRPr/>
            </a:pPr>
            <a:endParaRPr lang="fr-FR" altLang="fr-FR" sz="1600" dirty="0"/>
          </a:p>
          <a:p>
            <a:pPr marL="285750" indent="-285750">
              <a:buFont typeface="Arial" panose="020B0604020202020204" pitchFamily="34" charset="0"/>
              <a:buChar char="•"/>
              <a:defRPr/>
            </a:pPr>
            <a:endParaRPr lang="fr-FR" altLang="fr-FR" sz="1600" dirty="0">
              <a:latin typeface="Raleway" charset="0"/>
            </a:endParaRPr>
          </a:p>
          <a:p>
            <a:pPr marL="285750" indent="-285750">
              <a:buFont typeface="Arial" panose="020B0604020202020204" pitchFamily="34" charset="0"/>
              <a:buChar char="•"/>
              <a:defRPr/>
            </a:pPr>
            <a:endParaRPr lang="fr-FR" altLang="fr-FR" sz="1600" dirty="0">
              <a:latin typeface="Raleway" charset="0"/>
            </a:endParaRPr>
          </a:p>
        </p:txBody>
      </p:sp>
      <p:graphicFrame>
        <p:nvGraphicFramePr>
          <p:cNvPr id="4" name="Diagramme 3">
            <a:extLst>
              <a:ext uri="{FF2B5EF4-FFF2-40B4-BE49-F238E27FC236}">
                <a16:creationId xmlns:a16="http://schemas.microsoft.com/office/drawing/2014/main" id="{7889EE1B-8F8C-41EC-A3E5-8395E0522F4F}"/>
              </a:ext>
            </a:extLst>
          </p:cNvPr>
          <p:cNvGraphicFramePr/>
          <p:nvPr>
            <p:extLst>
              <p:ext uri="{D42A27DB-BD31-4B8C-83A1-F6EECF244321}">
                <p14:modId xmlns:p14="http://schemas.microsoft.com/office/powerpoint/2010/main" val="218437562"/>
              </p:ext>
            </p:extLst>
          </p:nvPr>
        </p:nvGraphicFramePr>
        <p:xfrm>
          <a:off x="398463" y="1566971"/>
          <a:ext cx="8004378" cy="49767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290267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17">
            <a:extLst>
              <a:ext uri="{FF2B5EF4-FFF2-40B4-BE49-F238E27FC236}">
                <a16:creationId xmlns:a16="http://schemas.microsoft.com/office/drawing/2014/main" id="{7B40FE7A-9B61-45E5-A338-256BF7C096A1}"/>
              </a:ext>
            </a:extLst>
          </p:cNvPr>
          <p:cNvSpPr txBox="1">
            <a:spLocks noChangeArrowheads="1"/>
          </p:cNvSpPr>
          <p:nvPr/>
        </p:nvSpPr>
        <p:spPr bwMode="auto">
          <a:xfrm rot="-5400000">
            <a:off x="-1420018" y="3375819"/>
            <a:ext cx="4497387" cy="860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spAutoFit/>
          </a:bodyPr>
          <a:lstStyle>
            <a:lvl1pPr>
              <a:defRPr sz="2400" baseline="30000">
                <a:solidFill>
                  <a:schemeClr val="tx1"/>
                </a:solidFill>
                <a:latin typeface="Arial" panose="020B0604020202020204" pitchFamily="34" charset="0"/>
                <a:ea typeface="ＭＳ Ｐゴシック" panose="020B0600070205080204" pitchFamily="34" charset="-128"/>
              </a:defRPr>
            </a:lvl1pPr>
            <a:lvl2pPr marL="742950" indent="-285750">
              <a:defRPr sz="2400" baseline="30000">
                <a:solidFill>
                  <a:schemeClr val="tx1"/>
                </a:solidFill>
                <a:latin typeface="Arial" panose="020B0604020202020204" pitchFamily="34" charset="0"/>
                <a:ea typeface="ＭＳ Ｐゴシック" panose="020B0600070205080204" pitchFamily="34" charset="-128"/>
              </a:defRPr>
            </a:lvl2pPr>
            <a:lvl3pPr marL="1143000" indent="-228600">
              <a:defRPr sz="2400" baseline="30000">
                <a:solidFill>
                  <a:schemeClr val="tx1"/>
                </a:solidFill>
                <a:latin typeface="Arial" panose="020B0604020202020204" pitchFamily="34" charset="0"/>
                <a:ea typeface="ＭＳ Ｐゴシック" panose="020B0600070205080204" pitchFamily="34" charset="-128"/>
              </a:defRPr>
            </a:lvl3pPr>
            <a:lvl4pPr marL="1600200" indent="-228600">
              <a:defRPr sz="2400" baseline="30000">
                <a:solidFill>
                  <a:schemeClr val="tx1"/>
                </a:solidFill>
                <a:latin typeface="Arial" panose="020B0604020202020204" pitchFamily="34" charset="0"/>
                <a:ea typeface="ＭＳ Ｐゴシック" panose="020B0600070205080204" pitchFamily="34" charset="-128"/>
              </a:defRPr>
            </a:lvl4pPr>
            <a:lvl5pPr marL="2057400" indent="-228600">
              <a:defRPr sz="2400" baseline="30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9pPr>
          </a:lstStyle>
          <a:p>
            <a:pPr algn="ctr">
              <a:spcBef>
                <a:spcPct val="50000"/>
              </a:spcBef>
            </a:pPr>
            <a:endParaRPr lang="fr-FR" altLang="fr-FR" sz="5000" baseline="0">
              <a:latin typeface="Raleway" charset="0"/>
            </a:endParaRPr>
          </a:p>
        </p:txBody>
      </p:sp>
      <p:sp>
        <p:nvSpPr>
          <p:cNvPr id="25603" name="Text Box 17">
            <a:extLst>
              <a:ext uri="{FF2B5EF4-FFF2-40B4-BE49-F238E27FC236}">
                <a16:creationId xmlns:a16="http://schemas.microsoft.com/office/drawing/2014/main" id="{8461CB34-71D7-4CEE-8923-7AEFD8621899}"/>
              </a:ext>
            </a:extLst>
          </p:cNvPr>
          <p:cNvSpPr txBox="1">
            <a:spLocks noChangeArrowheads="1"/>
          </p:cNvSpPr>
          <p:nvPr/>
        </p:nvSpPr>
        <p:spPr bwMode="auto">
          <a:xfrm>
            <a:off x="2411458" y="127440"/>
            <a:ext cx="7504067" cy="6309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nchor="ctr">
            <a:spAutoFit/>
          </a:bodyPr>
          <a:lstStyle>
            <a:lvl1pPr>
              <a:defRPr sz="2400" baseline="30000">
                <a:solidFill>
                  <a:schemeClr val="tx1"/>
                </a:solidFill>
                <a:latin typeface="Arial" panose="020B0604020202020204" pitchFamily="34" charset="0"/>
                <a:ea typeface="ＭＳ Ｐゴシック" panose="020B0600070205080204" pitchFamily="34" charset="-128"/>
              </a:defRPr>
            </a:lvl1pPr>
            <a:lvl2pPr marL="742950" indent="-285750">
              <a:defRPr sz="2400" baseline="30000">
                <a:solidFill>
                  <a:schemeClr val="tx1"/>
                </a:solidFill>
                <a:latin typeface="Arial" panose="020B0604020202020204" pitchFamily="34" charset="0"/>
                <a:ea typeface="ＭＳ Ｐゴシック" panose="020B0600070205080204" pitchFamily="34" charset="-128"/>
              </a:defRPr>
            </a:lvl2pPr>
            <a:lvl3pPr marL="1143000" indent="-228600">
              <a:defRPr sz="2400" baseline="30000">
                <a:solidFill>
                  <a:schemeClr val="tx1"/>
                </a:solidFill>
                <a:latin typeface="Arial" panose="020B0604020202020204" pitchFamily="34" charset="0"/>
                <a:ea typeface="ＭＳ Ｐゴシック" panose="020B0600070205080204" pitchFamily="34" charset="-128"/>
              </a:defRPr>
            </a:lvl3pPr>
            <a:lvl4pPr marL="1600200" indent="-228600">
              <a:defRPr sz="2400" baseline="30000">
                <a:solidFill>
                  <a:schemeClr val="tx1"/>
                </a:solidFill>
                <a:latin typeface="Arial" panose="020B0604020202020204" pitchFamily="34" charset="0"/>
                <a:ea typeface="ＭＳ Ｐゴシック" panose="020B0600070205080204" pitchFamily="34" charset="-128"/>
              </a:defRPr>
            </a:lvl4pPr>
            <a:lvl5pPr marL="2057400" indent="-228600">
              <a:defRPr sz="2400" baseline="30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9pPr>
          </a:lstStyle>
          <a:p>
            <a:pPr>
              <a:spcBef>
                <a:spcPct val="50000"/>
              </a:spcBef>
            </a:pPr>
            <a:r>
              <a:rPr lang="fr-FR" altLang="fr-FR" sz="3500" b="1" baseline="0" dirty="0">
                <a:solidFill>
                  <a:schemeClr val="accent2"/>
                </a:solidFill>
                <a:latin typeface="Raleway" charset="0"/>
              </a:rPr>
              <a:t>      A French perspective</a:t>
            </a:r>
          </a:p>
        </p:txBody>
      </p:sp>
      <p:sp>
        <p:nvSpPr>
          <p:cNvPr id="12293" name="ZoneTexte 8">
            <a:extLst>
              <a:ext uri="{FF2B5EF4-FFF2-40B4-BE49-F238E27FC236}">
                <a16:creationId xmlns:a16="http://schemas.microsoft.com/office/drawing/2014/main" id="{16D02A52-7424-4A75-B2E2-1D2CF471B308}"/>
              </a:ext>
            </a:extLst>
          </p:cNvPr>
          <p:cNvSpPr txBox="1">
            <a:spLocks noChangeArrowheads="1"/>
          </p:cNvSpPr>
          <p:nvPr/>
        </p:nvSpPr>
        <p:spPr bwMode="auto">
          <a:xfrm>
            <a:off x="520874" y="895867"/>
            <a:ext cx="8316826" cy="7150675"/>
          </a:xfrm>
          <a:prstGeom prst="rect">
            <a:avLst/>
          </a:prstGeom>
          <a:noFill/>
          <a:ln>
            <a:noFill/>
          </a:ln>
        </p:spPr>
        <p:txBody>
          <a:bodyPr wrap="square">
            <a:spAutoFit/>
          </a:bodyPr>
          <a:lstStyle>
            <a:lvl1pPr>
              <a:defRPr sz="2400" baseline="30000">
                <a:solidFill>
                  <a:schemeClr val="tx1"/>
                </a:solidFill>
                <a:latin typeface="Arial" panose="020B0604020202020204" pitchFamily="34" charset="0"/>
                <a:ea typeface="ＭＳ Ｐゴシック" panose="020B0600070205080204" pitchFamily="34" charset="-128"/>
              </a:defRPr>
            </a:lvl1pPr>
            <a:lvl2pPr marL="742950" indent="-285750">
              <a:defRPr sz="2400" baseline="30000">
                <a:solidFill>
                  <a:schemeClr val="tx1"/>
                </a:solidFill>
                <a:latin typeface="Arial" panose="020B0604020202020204" pitchFamily="34" charset="0"/>
                <a:ea typeface="ＭＳ Ｐゴシック" panose="020B0600070205080204" pitchFamily="34" charset="-128"/>
              </a:defRPr>
            </a:lvl2pPr>
            <a:lvl3pPr marL="1143000" indent="-228600">
              <a:defRPr sz="2400" baseline="30000">
                <a:solidFill>
                  <a:schemeClr val="tx1"/>
                </a:solidFill>
                <a:latin typeface="Arial" panose="020B0604020202020204" pitchFamily="34" charset="0"/>
                <a:ea typeface="ＭＳ Ｐゴシック" panose="020B0600070205080204" pitchFamily="34" charset="-128"/>
              </a:defRPr>
            </a:lvl3pPr>
            <a:lvl4pPr marL="1600200" indent="-228600">
              <a:defRPr sz="2400" baseline="30000">
                <a:solidFill>
                  <a:schemeClr val="tx1"/>
                </a:solidFill>
                <a:latin typeface="Arial" panose="020B0604020202020204" pitchFamily="34" charset="0"/>
                <a:ea typeface="ＭＳ Ｐゴシック" panose="020B0600070205080204" pitchFamily="34" charset="-128"/>
              </a:defRPr>
            </a:lvl4pPr>
            <a:lvl5pPr marL="2057400" indent="-228600">
              <a:defRPr sz="2400" baseline="30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9pPr>
          </a:lstStyle>
          <a:p>
            <a:endParaRPr lang="fr-FR" sz="2800" b="1" dirty="0">
              <a:latin typeface="Raleway" charset="0"/>
            </a:endParaRPr>
          </a:p>
          <a:p>
            <a:pPr algn="ctr"/>
            <a:r>
              <a:rPr lang="fr-FR" sz="2800" b="1" dirty="0">
                <a:latin typeface="Raleway" charset="0"/>
              </a:rPr>
              <a:t>Legal provisions (</a:t>
            </a:r>
            <a:r>
              <a:rPr lang="fr-FR" sz="2800" b="1" dirty="0" err="1">
                <a:latin typeface="Raleway" charset="0"/>
              </a:rPr>
              <a:t>identical</a:t>
            </a:r>
            <a:r>
              <a:rPr lang="fr-FR" sz="2800" b="1" dirty="0">
                <a:latin typeface="Raleway" charset="0"/>
              </a:rPr>
              <a:t> for all IP </a:t>
            </a:r>
            <a:r>
              <a:rPr lang="fr-FR" sz="2800" b="1" dirty="0" err="1">
                <a:latin typeface="Raleway" charset="0"/>
              </a:rPr>
              <a:t>rights</a:t>
            </a:r>
            <a:r>
              <a:rPr lang="fr-FR" sz="2800" b="1" dirty="0">
                <a:latin typeface="Raleway" charset="0"/>
              </a:rPr>
              <a:t>)</a:t>
            </a:r>
          </a:p>
          <a:p>
            <a:pPr algn="just"/>
            <a:endParaRPr lang="fr-FR" sz="2800" b="1" dirty="0">
              <a:latin typeface="Raleway" charset="0"/>
            </a:endParaRPr>
          </a:p>
          <a:p>
            <a:pPr algn="just"/>
            <a:r>
              <a:rPr lang="en-GB" sz="3200" dirty="0"/>
              <a:t>“</a:t>
            </a:r>
            <a:r>
              <a:rPr lang="en-GB" sz="3200" i="1" dirty="0"/>
              <a:t>In order to set damages, the court </a:t>
            </a:r>
            <a:r>
              <a:rPr lang="en-GB" sz="3200" i="1" dirty="0">
                <a:solidFill>
                  <a:srgbClr val="FF0000"/>
                </a:solidFill>
              </a:rPr>
              <a:t>separately</a:t>
            </a:r>
            <a:r>
              <a:rPr lang="en-GB" sz="3200" i="1" dirty="0"/>
              <a:t> takes into account:</a:t>
            </a:r>
          </a:p>
          <a:p>
            <a:pPr algn="just"/>
            <a:endParaRPr lang="en-GB" sz="3200" dirty="0"/>
          </a:p>
          <a:p>
            <a:pPr algn="just"/>
            <a:r>
              <a:rPr lang="en-GB" sz="3200" i="1" dirty="0"/>
              <a:t>1° </a:t>
            </a:r>
            <a:r>
              <a:rPr lang="en-GB" sz="3200" b="1" i="1" dirty="0"/>
              <a:t>Negative economic consequences </a:t>
            </a:r>
            <a:r>
              <a:rPr lang="en-GB" sz="3200" i="1" dirty="0"/>
              <a:t>of the infringement, including lost profits and losses suffered by the harmed party;</a:t>
            </a:r>
            <a:endParaRPr lang="en-GB" sz="3200" dirty="0"/>
          </a:p>
          <a:p>
            <a:pPr algn="just"/>
            <a:r>
              <a:rPr lang="en-GB" sz="3200" i="1" dirty="0"/>
              <a:t>2° </a:t>
            </a:r>
            <a:r>
              <a:rPr lang="en-GB" sz="3200" b="1" i="1" dirty="0"/>
              <a:t>Moral prejudice </a:t>
            </a:r>
            <a:r>
              <a:rPr lang="en-GB" sz="3200" i="1" dirty="0"/>
              <a:t>inflicted to said party;</a:t>
            </a:r>
            <a:endParaRPr lang="en-GB" sz="3200" dirty="0"/>
          </a:p>
          <a:p>
            <a:pPr algn="just"/>
            <a:r>
              <a:rPr lang="en-GB" sz="3200" i="1" dirty="0"/>
              <a:t>3° And </a:t>
            </a:r>
            <a:r>
              <a:rPr lang="en-GB" sz="3200" b="1" i="1" dirty="0"/>
              <a:t>profits made by the infringer</a:t>
            </a:r>
            <a:r>
              <a:rPr lang="en-GB" sz="3200" i="1" dirty="0"/>
              <a:t>, including savings on intellectual, material and promotional investments made owing to the infringement. </a:t>
            </a:r>
          </a:p>
          <a:p>
            <a:pPr algn="just"/>
            <a:endParaRPr lang="en-GB" sz="3200" dirty="0"/>
          </a:p>
          <a:p>
            <a:pPr algn="just"/>
            <a:r>
              <a:rPr lang="en-GB" sz="3200" i="1" dirty="0"/>
              <a:t>However, the court may, alternatively </a:t>
            </a:r>
            <a:r>
              <a:rPr lang="en-GB" sz="3200" i="1" dirty="0">
                <a:solidFill>
                  <a:srgbClr val="FF0000"/>
                </a:solidFill>
              </a:rPr>
              <a:t>and upon request of the harmed party,</a:t>
            </a:r>
            <a:r>
              <a:rPr lang="en-GB" sz="3200" i="1" dirty="0"/>
              <a:t> grant a </a:t>
            </a:r>
            <a:r>
              <a:rPr lang="en-GB" sz="3200" b="1" i="1" dirty="0"/>
              <a:t>lump sum </a:t>
            </a:r>
            <a:r>
              <a:rPr lang="en-GB" sz="3200" i="1" dirty="0"/>
              <a:t>in terms of damages. </a:t>
            </a:r>
            <a:r>
              <a:rPr lang="en-GB" sz="3200" b="1" i="1" dirty="0"/>
              <a:t>This lump sum is higher than the amount of royalties or rights which would have been due if the infringer had asked for the authorization to use the right that it infringed</a:t>
            </a:r>
            <a:r>
              <a:rPr lang="en-GB" sz="3200" i="1" dirty="0"/>
              <a:t>. </a:t>
            </a:r>
            <a:r>
              <a:rPr lang="en-GB" sz="3200" i="1" dirty="0">
                <a:solidFill>
                  <a:srgbClr val="FF0000"/>
                </a:solidFill>
              </a:rPr>
              <a:t>This sum does not exclude the further indemnification of the moral prejudice of the harmed party</a:t>
            </a:r>
            <a:r>
              <a:rPr lang="en-GB" sz="3200" i="1" dirty="0"/>
              <a:t>.”</a:t>
            </a:r>
            <a:endParaRPr lang="en-GB" sz="3200" dirty="0"/>
          </a:p>
          <a:p>
            <a:pPr algn="ctr"/>
            <a:endParaRPr lang="fr-FR" sz="2800" b="1" dirty="0">
              <a:latin typeface="Raleway" charset="0"/>
            </a:endParaRPr>
          </a:p>
          <a:p>
            <a:pPr marL="285750" indent="-285750">
              <a:buFont typeface="Arial" panose="020B0604020202020204" pitchFamily="34" charset="0"/>
              <a:buChar char="•"/>
              <a:defRPr/>
            </a:pPr>
            <a:endParaRPr lang="fr-FR" altLang="fr-FR" sz="1600" dirty="0"/>
          </a:p>
          <a:p>
            <a:pPr marL="285750" indent="-285750">
              <a:buFont typeface="Arial" panose="020B0604020202020204" pitchFamily="34" charset="0"/>
              <a:buChar char="•"/>
              <a:defRPr/>
            </a:pPr>
            <a:endParaRPr lang="fr-FR" altLang="fr-FR" sz="1600" dirty="0"/>
          </a:p>
          <a:p>
            <a:pPr marL="285750" indent="-285750">
              <a:buFont typeface="Arial" panose="020B0604020202020204" pitchFamily="34" charset="0"/>
              <a:buChar char="•"/>
              <a:defRPr/>
            </a:pPr>
            <a:endParaRPr lang="fr-FR" altLang="fr-FR" sz="1600" dirty="0">
              <a:latin typeface="Raleway" charset="0"/>
            </a:endParaRPr>
          </a:p>
          <a:p>
            <a:pPr marL="285750" indent="-285750">
              <a:buFont typeface="Arial" panose="020B0604020202020204" pitchFamily="34" charset="0"/>
              <a:buChar char="•"/>
              <a:defRPr/>
            </a:pPr>
            <a:endParaRPr lang="fr-FR" altLang="fr-FR" sz="1600" dirty="0">
              <a:latin typeface="Raleway" charset="0"/>
            </a:endParaRPr>
          </a:p>
        </p:txBody>
      </p:sp>
    </p:spTree>
    <p:extLst>
      <p:ext uri="{BB962C8B-B14F-4D97-AF65-F5344CB8AC3E}">
        <p14:creationId xmlns:p14="http://schemas.microsoft.com/office/powerpoint/2010/main" val="31270408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17">
            <a:extLst>
              <a:ext uri="{FF2B5EF4-FFF2-40B4-BE49-F238E27FC236}">
                <a16:creationId xmlns:a16="http://schemas.microsoft.com/office/drawing/2014/main" id="{7B40FE7A-9B61-45E5-A338-256BF7C096A1}"/>
              </a:ext>
            </a:extLst>
          </p:cNvPr>
          <p:cNvSpPr txBox="1">
            <a:spLocks noChangeArrowheads="1"/>
          </p:cNvSpPr>
          <p:nvPr/>
        </p:nvSpPr>
        <p:spPr bwMode="auto">
          <a:xfrm rot="-5400000">
            <a:off x="-1420018" y="3375819"/>
            <a:ext cx="4497387" cy="860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spAutoFit/>
          </a:bodyPr>
          <a:lstStyle>
            <a:lvl1pPr>
              <a:defRPr sz="2400" baseline="30000">
                <a:solidFill>
                  <a:schemeClr val="tx1"/>
                </a:solidFill>
                <a:latin typeface="Arial" panose="020B0604020202020204" pitchFamily="34" charset="0"/>
                <a:ea typeface="ＭＳ Ｐゴシック" panose="020B0600070205080204" pitchFamily="34" charset="-128"/>
              </a:defRPr>
            </a:lvl1pPr>
            <a:lvl2pPr marL="742950" indent="-285750">
              <a:defRPr sz="2400" baseline="30000">
                <a:solidFill>
                  <a:schemeClr val="tx1"/>
                </a:solidFill>
                <a:latin typeface="Arial" panose="020B0604020202020204" pitchFamily="34" charset="0"/>
                <a:ea typeface="ＭＳ Ｐゴシック" panose="020B0600070205080204" pitchFamily="34" charset="-128"/>
              </a:defRPr>
            </a:lvl2pPr>
            <a:lvl3pPr marL="1143000" indent="-228600">
              <a:defRPr sz="2400" baseline="30000">
                <a:solidFill>
                  <a:schemeClr val="tx1"/>
                </a:solidFill>
                <a:latin typeface="Arial" panose="020B0604020202020204" pitchFamily="34" charset="0"/>
                <a:ea typeface="ＭＳ Ｐゴシック" panose="020B0600070205080204" pitchFamily="34" charset="-128"/>
              </a:defRPr>
            </a:lvl3pPr>
            <a:lvl4pPr marL="1600200" indent="-228600">
              <a:defRPr sz="2400" baseline="30000">
                <a:solidFill>
                  <a:schemeClr val="tx1"/>
                </a:solidFill>
                <a:latin typeface="Arial" panose="020B0604020202020204" pitchFamily="34" charset="0"/>
                <a:ea typeface="ＭＳ Ｐゴシック" panose="020B0600070205080204" pitchFamily="34" charset="-128"/>
              </a:defRPr>
            </a:lvl4pPr>
            <a:lvl5pPr marL="2057400" indent="-228600">
              <a:defRPr sz="2400" baseline="30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9pPr>
          </a:lstStyle>
          <a:p>
            <a:pPr algn="ctr">
              <a:spcBef>
                <a:spcPct val="50000"/>
              </a:spcBef>
            </a:pPr>
            <a:endParaRPr lang="fr-FR" altLang="fr-FR" sz="5000" baseline="0">
              <a:latin typeface="Raleway" charset="0"/>
            </a:endParaRPr>
          </a:p>
        </p:txBody>
      </p:sp>
      <p:sp>
        <p:nvSpPr>
          <p:cNvPr id="25603" name="Text Box 17">
            <a:extLst>
              <a:ext uri="{FF2B5EF4-FFF2-40B4-BE49-F238E27FC236}">
                <a16:creationId xmlns:a16="http://schemas.microsoft.com/office/drawing/2014/main" id="{8461CB34-71D7-4CEE-8923-7AEFD8621899}"/>
              </a:ext>
            </a:extLst>
          </p:cNvPr>
          <p:cNvSpPr txBox="1">
            <a:spLocks noChangeArrowheads="1"/>
          </p:cNvSpPr>
          <p:nvPr/>
        </p:nvSpPr>
        <p:spPr bwMode="auto">
          <a:xfrm>
            <a:off x="2411458" y="127440"/>
            <a:ext cx="7504067" cy="6309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nchor="ctr">
            <a:spAutoFit/>
          </a:bodyPr>
          <a:lstStyle>
            <a:lvl1pPr>
              <a:defRPr sz="2400" baseline="30000">
                <a:solidFill>
                  <a:schemeClr val="tx1"/>
                </a:solidFill>
                <a:latin typeface="Arial" panose="020B0604020202020204" pitchFamily="34" charset="0"/>
                <a:ea typeface="ＭＳ Ｐゴシック" panose="020B0600070205080204" pitchFamily="34" charset="-128"/>
              </a:defRPr>
            </a:lvl1pPr>
            <a:lvl2pPr marL="742950" indent="-285750">
              <a:defRPr sz="2400" baseline="30000">
                <a:solidFill>
                  <a:schemeClr val="tx1"/>
                </a:solidFill>
                <a:latin typeface="Arial" panose="020B0604020202020204" pitchFamily="34" charset="0"/>
                <a:ea typeface="ＭＳ Ｐゴシック" panose="020B0600070205080204" pitchFamily="34" charset="-128"/>
              </a:defRPr>
            </a:lvl2pPr>
            <a:lvl3pPr marL="1143000" indent="-228600">
              <a:defRPr sz="2400" baseline="30000">
                <a:solidFill>
                  <a:schemeClr val="tx1"/>
                </a:solidFill>
                <a:latin typeface="Arial" panose="020B0604020202020204" pitchFamily="34" charset="0"/>
                <a:ea typeface="ＭＳ Ｐゴシック" panose="020B0600070205080204" pitchFamily="34" charset="-128"/>
              </a:defRPr>
            </a:lvl3pPr>
            <a:lvl4pPr marL="1600200" indent="-228600">
              <a:defRPr sz="2400" baseline="30000">
                <a:solidFill>
                  <a:schemeClr val="tx1"/>
                </a:solidFill>
                <a:latin typeface="Arial" panose="020B0604020202020204" pitchFamily="34" charset="0"/>
                <a:ea typeface="ＭＳ Ｐゴシック" panose="020B0600070205080204" pitchFamily="34" charset="-128"/>
              </a:defRPr>
            </a:lvl4pPr>
            <a:lvl5pPr marL="2057400" indent="-228600">
              <a:defRPr sz="2400" baseline="30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9pPr>
          </a:lstStyle>
          <a:p>
            <a:pPr>
              <a:spcBef>
                <a:spcPct val="50000"/>
              </a:spcBef>
            </a:pPr>
            <a:r>
              <a:rPr lang="fr-FR" altLang="fr-FR" sz="3500" b="1" baseline="0" dirty="0">
                <a:solidFill>
                  <a:schemeClr val="accent2"/>
                </a:solidFill>
                <a:latin typeface="Raleway" charset="0"/>
              </a:rPr>
              <a:t>      A French perspective</a:t>
            </a:r>
          </a:p>
        </p:txBody>
      </p:sp>
      <p:sp>
        <p:nvSpPr>
          <p:cNvPr id="12293" name="ZoneTexte 8">
            <a:extLst>
              <a:ext uri="{FF2B5EF4-FFF2-40B4-BE49-F238E27FC236}">
                <a16:creationId xmlns:a16="http://schemas.microsoft.com/office/drawing/2014/main" id="{16D02A52-7424-4A75-B2E2-1D2CF471B308}"/>
              </a:ext>
            </a:extLst>
          </p:cNvPr>
          <p:cNvSpPr txBox="1">
            <a:spLocks noChangeArrowheads="1"/>
          </p:cNvSpPr>
          <p:nvPr/>
        </p:nvSpPr>
        <p:spPr bwMode="auto">
          <a:xfrm>
            <a:off x="520874" y="895867"/>
            <a:ext cx="8316826" cy="5180905"/>
          </a:xfrm>
          <a:prstGeom prst="rect">
            <a:avLst/>
          </a:prstGeom>
          <a:noFill/>
          <a:ln>
            <a:noFill/>
          </a:ln>
        </p:spPr>
        <p:txBody>
          <a:bodyPr wrap="square">
            <a:spAutoFit/>
          </a:bodyPr>
          <a:lstStyle>
            <a:lvl1pPr>
              <a:defRPr sz="2400" baseline="30000">
                <a:solidFill>
                  <a:schemeClr val="tx1"/>
                </a:solidFill>
                <a:latin typeface="Arial" panose="020B0604020202020204" pitchFamily="34" charset="0"/>
                <a:ea typeface="ＭＳ Ｐゴシック" panose="020B0600070205080204" pitchFamily="34" charset="-128"/>
              </a:defRPr>
            </a:lvl1pPr>
            <a:lvl2pPr marL="742950" indent="-285750">
              <a:defRPr sz="2400" baseline="30000">
                <a:solidFill>
                  <a:schemeClr val="tx1"/>
                </a:solidFill>
                <a:latin typeface="Arial" panose="020B0604020202020204" pitchFamily="34" charset="0"/>
                <a:ea typeface="ＭＳ Ｐゴシック" panose="020B0600070205080204" pitchFamily="34" charset="-128"/>
              </a:defRPr>
            </a:lvl2pPr>
            <a:lvl3pPr marL="1143000" indent="-228600">
              <a:defRPr sz="2400" baseline="30000">
                <a:solidFill>
                  <a:schemeClr val="tx1"/>
                </a:solidFill>
                <a:latin typeface="Arial" panose="020B0604020202020204" pitchFamily="34" charset="0"/>
                <a:ea typeface="ＭＳ Ｐゴシック" panose="020B0600070205080204" pitchFamily="34" charset="-128"/>
              </a:defRPr>
            </a:lvl3pPr>
            <a:lvl4pPr marL="1600200" indent="-228600">
              <a:defRPr sz="2400" baseline="30000">
                <a:solidFill>
                  <a:schemeClr val="tx1"/>
                </a:solidFill>
                <a:latin typeface="Arial" panose="020B0604020202020204" pitchFamily="34" charset="0"/>
                <a:ea typeface="ＭＳ Ｐゴシック" panose="020B0600070205080204" pitchFamily="34" charset="-128"/>
              </a:defRPr>
            </a:lvl4pPr>
            <a:lvl5pPr marL="2057400" indent="-228600">
              <a:defRPr sz="2400" baseline="30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9pPr>
          </a:lstStyle>
          <a:p>
            <a:endParaRPr lang="fr-FR" sz="2800" b="1" dirty="0">
              <a:latin typeface="Raleway" charset="0"/>
            </a:endParaRPr>
          </a:p>
          <a:p>
            <a:pPr algn="ctr"/>
            <a:r>
              <a:rPr lang="fr-FR" sz="2800" b="1" dirty="0">
                <a:latin typeface="Raleway" charset="0"/>
              </a:rPr>
              <a:t>Legal provisions (</a:t>
            </a:r>
            <a:r>
              <a:rPr lang="fr-FR" sz="2800" b="1" dirty="0" err="1">
                <a:latin typeface="Raleway" charset="0"/>
              </a:rPr>
              <a:t>identical</a:t>
            </a:r>
            <a:r>
              <a:rPr lang="fr-FR" sz="2800" b="1" dirty="0">
                <a:latin typeface="Raleway" charset="0"/>
              </a:rPr>
              <a:t> for all IP </a:t>
            </a:r>
            <a:r>
              <a:rPr lang="fr-FR" sz="2800" b="1" dirty="0" err="1">
                <a:latin typeface="Raleway" charset="0"/>
              </a:rPr>
              <a:t>rights</a:t>
            </a:r>
            <a:r>
              <a:rPr lang="fr-FR" sz="2800" b="1" dirty="0">
                <a:latin typeface="Raleway" charset="0"/>
              </a:rPr>
              <a:t>)</a:t>
            </a:r>
          </a:p>
          <a:p>
            <a:pPr algn="just"/>
            <a:endParaRPr lang="fr-FR" sz="2800" b="1" dirty="0">
              <a:latin typeface="Raleway" charset="0"/>
            </a:endParaRPr>
          </a:p>
          <a:p>
            <a:pPr algn="just"/>
            <a:r>
              <a:rPr lang="en-GB" sz="3200" dirty="0"/>
              <a:t>Article 13(2) of the Enforcement Directive: </a:t>
            </a:r>
            <a:r>
              <a:rPr lang="en-GB" sz="3200" i="1" dirty="0"/>
              <a:t>“Where the infringer did not knowingly, or with reasonable grounds to know, engage in infringing activity, Member States may lay down that the judicial authorities may order the recovery of profits or the payment of damages, which may be pre-established.”</a:t>
            </a:r>
          </a:p>
          <a:p>
            <a:pPr algn="just"/>
            <a:endParaRPr lang="en-GB" sz="3200" dirty="0"/>
          </a:p>
          <a:p>
            <a:pPr algn="just"/>
            <a:endParaRPr lang="en-GB" sz="3200" dirty="0"/>
          </a:p>
          <a:p>
            <a:pPr marL="457200" indent="-457200" algn="just">
              <a:buFont typeface="Arial" panose="020B0604020202020204" pitchFamily="34" charset="0"/>
              <a:buChar char="•"/>
            </a:pPr>
            <a:r>
              <a:rPr lang="en-GB" sz="3200" dirty="0"/>
              <a:t>No implementation in France</a:t>
            </a:r>
          </a:p>
          <a:p>
            <a:pPr marL="457200" indent="-457200" algn="just">
              <a:buFont typeface="Arial" panose="020B0604020202020204" pitchFamily="34" charset="0"/>
              <a:buChar char="•"/>
            </a:pPr>
            <a:endParaRPr lang="en-GB" sz="3200" dirty="0"/>
          </a:p>
          <a:p>
            <a:pPr marL="457200" indent="-457200" algn="just">
              <a:buFont typeface="Arial" panose="020B0604020202020204" pitchFamily="34" charset="0"/>
              <a:buChar char="•"/>
            </a:pPr>
            <a:r>
              <a:rPr lang="en-GB" sz="3200" dirty="0"/>
              <a:t>Good faith is not taken into account when assessing damages</a:t>
            </a:r>
          </a:p>
          <a:p>
            <a:pPr algn="ctr"/>
            <a:endParaRPr lang="fr-FR" sz="2800" b="1" dirty="0">
              <a:latin typeface="Raleway" charset="0"/>
            </a:endParaRPr>
          </a:p>
          <a:p>
            <a:pPr marL="285750" indent="-285750">
              <a:buFont typeface="Arial" panose="020B0604020202020204" pitchFamily="34" charset="0"/>
              <a:buChar char="•"/>
              <a:defRPr/>
            </a:pPr>
            <a:endParaRPr lang="fr-FR" altLang="fr-FR" sz="1600" dirty="0"/>
          </a:p>
          <a:p>
            <a:pPr marL="285750" indent="-285750">
              <a:buFont typeface="Arial" panose="020B0604020202020204" pitchFamily="34" charset="0"/>
              <a:buChar char="•"/>
              <a:defRPr/>
            </a:pPr>
            <a:endParaRPr lang="fr-FR" altLang="fr-FR" sz="1600" dirty="0"/>
          </a:p>
          <a:p>
            <a:pPr marL="285750" indent="-285750">
              <a:buFont typeface="Arial" panose="020B0604020202020204" pitchFamily="34" charset="0"/>
              <a:buChar char="•"/>
              <a:defRPr/>
            </a:pPr>
            <a:endParaRPr lang="fr-FR" altLang="fr-FR" sz="1600" dirty="0">
              <a:latin typeface="Raleway" charset="0"/>
            </a:endParaRPr>
          </a:p>
          <a:p>
            <a:pPr marL="285750" indent="-285750">
              <a:buFont typeface="Arial" panose="020B0604020202020204" pitchFamily="34" charset="0"/>
              <a:buChar char="•"/>
              <a:defRPr/>
            </a:pPr>
            <a:endParaRPr lang="fr-FR" altLang="fr-FR" sz="1600" dirty="0">
              <a:latin typeface="Raleway" charset="0"/>
            </a:endParaRPr>
          </a:p>
        </p:txBody>
      </p:sp>
    </p:spTree>
    <p:extLst>
      <p:ext uri="{BB962C8B-B14F-4D97-AF65-F5344CB8AC3E}">
        <p14:creationId xmlns:p14="http://schemas.microsoft.com/office/powerpoint/2010/main" val="16019640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17">
            <a:extLst>
              <a:ext uri="{FF2B5EF4-FFF2-40B4-BE49-F238E27FC236}">
                <a16:creationId xmlns:a16="http://schemas.microsoft.com/office/drawing/2014/main" id="{7B40FE7A-9B61-45E5-A338-256BF7C096A1}"/>
              </a:ext>
            </a:extLst>
          </p:cNvPr>
          <p:cNvSpPr txBox="1">
            <a:spLocks noChangeArrowheads="1"/>
          </p:cNvSpPr>
          <p:nvPr/>
        </p:nvSpPr>
        <p:spPr bwMode="auto">
          <a:xfrm rot="-5400000">
            <a:off x="-1420018" y="3375819"/>
            <a:ext cx="4497387" cy="860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spAutoFit/>
          </a:bodyPr>
          <a:lstStyle>
            <a:lvl1pPr>
              <a:defRPr sz="2400" baseline="30000">
                <a:solidFill>
                  <a:schemeClr val="tx1"/>
                </a:solidFill>
                <a:latin typeface="Arial" panose="020B0604020202020204" pitchFamily="34" charset="0"/>
                <a:ea typeface="ＭＳ Ｐゴシック" panose="020B0600070205080204" pitchFamily="34" charset="-128"/>
              </a:defRPr>
            </a:lvl1pPr>
            <a:lvl2pPr marL="742950" indent="-285750">
              <a:defRPr sz="2400" baseline="30000">
                <a:solidFill>
                  <a:schemeClr val="tx1"/>
                </a:solidFill>
                <a:latin typeface="Arial" panose="020B0604020202020204" pitchFamily="34" charset="0"/>
                <a:ea typeface="ＭＳ Ｐゴシック" panose="020B0600070205080204" pitchFamily="34" charset="-128"/>
              </a:defRPr>
            </a:lvl2pPr>
            <a:lvl3pPr marL="1143000" indent="-228600">
              <a:defRPr sz="2400" baseline="30000">
                <a:solidFill>
                  <a:schemeClr val="tx1"/>
                </a:solidFill>
                <a:latin typeface="Arial" panose="020B0604020202020204" pitchFamily="34" charset="0"/>
                <a:ea typeface="ＭＳ Ｐゴシック" panose="020B0600070205080204" pitchFamily="34" charset="-128"/>
              </a:defRPr>
            </a:lvl3pPr>
            <a:lvl4pPr marL="1600200" indent="-228600">
              <a:defRPr sz="2400" baseline="30000">
                <a:solidFill>
                  <a:schemeClr val="tx1"/>
                </a:solidFill>
                <a:latin typeface="Arial" panose="020B0604020202020204" pitchFamily="34" charset="0"/>
                <a:ea typeface="ＭＳ Ｐゴシック" panose="020B0600070205080204" pitchFamily="34" charset="-128"/>
              </a:defRPr>
            </a:lvl4pPr>
            <a:lvl5pPr marL="2057400" indent="-228600">
              <a:defRPr sz="2400" baseline="30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9pPr>
          </a:lstStyle>
          <a:p>
            <a:pPr algn="ctr">
              <a:spcBef>
                <a:spcPct val="50000"/>
              </a:spcBef>
            </a:pPr>
            <a:endParaRPr lang="fr-FR" altLang="fr-FR" sz="5000" baseline="0">
              <a:latin typeface="Raleway" charset="0"/>
            </a:endParaRPr>
          </a:p>
        </p:txBody>
      </p:sp>
      <p:sp>
        <p:nvSpPr>
          <p:cNvPr id="25603" name="Text Box 17">
            <a:extLst>
              <a:ext uri="{FF2B5EF4-FFF2-40B4-BE49-F238E27FC236}">
                <a16:creationId xmlns:a16="http://schemas.microsoft.com/office/drawing/2014/main" id="{8461CB34-71D7-4CEE-8923-7AEFD8621899}"/>
              </a:ext>
            </a:extLst>
          </p:cNvPr>
          <p:cNvSpPr txBox="1">
            <a:spLocks noChangeArrowheads="1"/>
          </p:cNvSpPr>
          <p:nvPr/>
        </p:nvSpPr>
        <p:spPr bwMode="auto">
          <a:xfrm>
            <a:off x="2411458" y="127440"/>
            <a:ext cx="7504067" cy="6309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nchor="ctr">
            <a:spAutoFit/>
          </a:bodyPr>
          <a:lstStyle>
            <a:lvl1pPr>
              <a:defRPr sz="2400" baseline="30000">
                <a:solidFill>
                  <a:schemeClr val="tx1"/>
                </a:solidFill>
                <a:latin typeface="Arial" panose="020B0604020202020204" pitchFamily="34" charset="0"/>
                <a:ea typeface="ＭＳ Ｐゴシック" panose="020B0600070205080204" pitchFamily="34" charset="-128"/>
              </a:defRPr>
            </a:lvl1pPr>
            <a:lvl2pPr marL="742950" indent="-285750">
              <a:defRPr sz="2400" baseline="30000">
                <a:solidFill>
                  <a:schemeClr val="tx1"/>
                </a:solidFill>
                <a:latin typeface="Arial" panose="020B0604020202020204" pitchFamily="34" charset="0"/>
                <a:ea typeface="ＭＳ Ｐゴシック" panose="020B0600070205080204" pitchFamily="34" charset="-128"/>
              </a:defRPr>
            </a:lvl2pPr>
            <a:lvl3pPr marL="1143000" indent="-228600">
              <a:defRPr sz="2400" baseline="30000">
                <a:solidFill>
                  <a:schemeClr val="tx1"/>
                </a:solidFill>
                <a:latin typeface="Arial" panose="020B0604020202020204" pitchFamily="34" charset="0"/>
                <a:ea typeface="ＭＳ Ｐゴシック" panose="020B0600070205080204" pitchFamily="34" charset="-128"/>
              </a:defRPr>
            </a:lvl3pPr>
            <a:lvl4pPr marL="1600200" indent="-228600">
              <a:defRPr sz="2400" baseline="30000">
                <a:solidFill>
                  <a:schemeClr val="tx1"/>
                </a:solidFill>
                <a:latin typeface="Arial" panose="020B0604020202020204" pitchFamily="34" charset="0"/>
                <a:ea typeface="ＭＳ Ｐゴシック" panose="020B0600070205080204" pitchFamily="34" charset="-128"/>
              </a:defRPr>
            </a:lvl4pPr>
            <a:lvl5pPr marL="2057400" indent="-228600">
              <a:defRPr sz="2400" baseline="30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9pPr>
          </a:lstStyle>
          <a:p>
            <a:pPr>
              <a:spcBef>
                <a:spcPct val="50000"/>
              </a:spcBef>
            </a:pPr>
            <a:r>
              <a:rPr lang="fr-FR" altLang="fr-FR" sz="3500" b="1" baseline="0" dirty="0">
                <a:solidFill>
                  <a:schemeClr val="accent2"/>
                </a:solidFill>
                <a:latin typeface="Raleway" charset="0"/>
              </a:rPr>
              <a:t>      A French perspective</a:t>
            </a:r>
          </a:p>
        </p:txBody>
      </p:sp>
      <p:sp>
        <p:nvSpPr>
          <p:cNvPr id="12293" name="ZoneTexte 8">
            <a:extLst>
              <a:ext uri="{FF2B5EF4-FFF2-40B4-BE49-F238E27FC236}">
                <a16:creationId xmlns:a16="http://schemas.microsoft.com/office/drawing/2014/main" id="{16D02A52-7424-4A75-B2E2-1D2CF471B308}"/>
              </a:ext>
            </a:extLst>
          </p:cNvPr>
          <p:cNvSpPr txBox="1">
            <a:spLocks noChangeArrowheads="1"/>
          </p:cNvSpPr>
          <p:nvPr/>
        </p:nvSpPr>
        <p:spPr bwMode="auto">
          <a:xfrm>
            <a:off x="520874" y="895867"/>
            <a:ext cx="8316826" cy="6124754"/>
          </a:xfrm>
          <a:prstGeom prst="rect">
            <a:avLst/>
          </a:prstGeom>
          <a:noFill/>
          <a:ln>
            <a:noFill/>
          </a:ln>
        </p:spPr>
        <p:txBody>
          <a:bodyPr wrap="square">
            <a:spAutoFit/>
          </a:bodyPr>
          <a:lstStyle>
            <a:lvl1pPr>
              <a:defRPr sz="2400" baseline="30000">
                <a:solidFill>
                  <a:schemeClr val="tx1"/>
                </a:solidFill>
                <a:latin typeface="Arial" panose="020B0604020202020204" pitchFamily="34" charset="0"/>
                <a:ea typeface="ＭＳ Ｐゴシック" panose="020B0600070205080204" pitchFamily="34" charset="-128"/>
              </a:defRPr>
            </a:lvl1pPr>
            <a:lvl2pPr marL="742950" indent="-285750">
              <a:defRPr sz="2400" baseline="30000">
                <a:solidFill>
                  <a:schemeClr val="tx1"/>
                </a:solidFill>
                <a:latin typeface="Arial" panose="020B0604020202020204" pitchFamily="34" charset="0"/>
                <a:ea typeface="ＭＳ Ｐゴシック" panose="020B0600070205080204" pitchFamily="34" charset="-128"/>
              </a:defRPr>
            </a:lvl2pPr>
            <a:lvl3pPr marL="1143000" indent="-228600">
              <a:defRPr sz="2400" baseline="30000">
                <a:solidFill>
                  <a:schemeClr val="tx1"/>
                </a:solidFill>
                <a:latin typeface="Arial" panose="020B0604020202020204" pitchFamily="34" charset="0"/>
                <a:ea typeface="ＭＳ Ｐゴシック" panose="020B0600070205080204" pitchFamily="34" charset="-128"/>
              </a:defRPr>
            </a:lvl3pPr>
            <a:lvl4pPr marL="1600200" indent="-228600">
              <a:defRPr sz="2400" baseline="30000">
                <a:solidFill>
                  <a:schemeClr val="tx1"/>
                </a:solidFill>
                <a:latin typeface="Arial" panose="020B0604020202020204" pitchFamily="34" charset="0"/>
                <a:ea typeface="ＭＳ Ｐゴシック" panose="020B0600070205080204" pitchFamily="34" charset="-128"/>
              </a:defRPr>
            </a:lvl4pPr>
            <a:lvl5pPr marL="2057400" indent="-228600">
              <a:defRPr sz="2400" baseline="30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9pPr>
          </a:lstStyle>
          <a:p>
            <a:endParaRPr lang="fr-FR" sz="2800" b="1" dirty="0">
              <a:latin typeface="Raleway" charset="0"/>
            </a:endParaRPr>
          </a:p>
          <a:p>
            <a:pPr algn="ctr"/>
            <a:r>
              <a:rPr lang="fr-FR" sz="2800" b="1" dirty="0">
                <a:latin typeface="Raleway" charset="0"/>
              </a:rPr>
              <a:t>Main </a:t>
            </a:r>
            <a:r>
              <a:rPr lang="fr-FR" sz="2800" b="1" dirty="0" err="1">
                <a:latin typeface="Raleway" charset="0"/>
              </a:rPr>
              <a:t>method</a:t>
            </a:r>
            <a:r>
              <a:rPr lang="fr-FR" sz="2800" b="1" dirty="0">
                <a:latin typeface="Raleway" charset="0"/>
              </a:rPr>
              <a:t> (</a:t>
            </a:r>
            <a:r>
              <a:rPr lang="fr-FR" sz="2800" b="1" dirty="0" err="1">
                <a:latin typeface="Raleway" charset="0"/>
              </a:rPr>
              <a:t>implementation</a:t>
            </a:r>
            <a:r>
              <a:rPr lang="fr-FR" sz="2800" b="1" dirty="0">
                <a:latin typeface="Raleway" charset="0"/>
              </a:rPr>
              <a:t> of Article 13.1 (a))</a:t>
            </a:r>
          </a:p>
          <a:p>
            <a:pPr algn="ctr"/>
            <a:endParaRPr lang="fr-FR" sz="2800" b="1" dirty="0">
              <a:latin typeface="Raleway" charset="0"/>
            </a:endParaRPr>
          </a:p>
          <a:p>
            <a:pPr marL="457200" indent="-457200">
              <a:buFont typeface="Arial" panose="020B0604020202020204" pitchFamily="34" charset="0"/>
              <a:buChar char="•"/>
            </a:pPr>
            <a:r>
              <a:rPr lang="fr-FR" sz="2800" dirty="0">
                <a:latin typeface="Raleway" charset="0"/>
              </a:rPr>
              <a:t>IP </a:t>
            </a:r>
            <a:r>
              <a:rPr lang="fr-FR" sz="2800" dirty="0" err="1">
                <a:latin typeface="Raleway" charset="0"/>
              </a:rPr>
              <a:t>rightholder</a:t>
            </a:r>
            <a:r>
              <a:rPr lang="fr-FR" sz="2800" dirty="0">
                <a:latin typeface="Raleway" charset="0"/>
              </a:rPr>
              <a:t> </a:t>
            </a:r>
            <a:r>
              <a:rPr lang="fr-FR" sz="2800" dirty="0" err="1">
                <a:latin typeface="Raleway" charset="0"/>
              </a:rPr>
              <a:t>prejudice</a:t>
            </a:r>
            <a:r>
              <a:rPr lang="fr-FR" sz="2800" dirty="0">
                <a:latin typeface="Raleway" charset="0"/>
              </a:rPr>
              <a:t> + </a:t>
            </a:r>
            <a:r>
              <a:rPr lang="fr-FR" sz="2800" dirty="0" err="1">
                <a:latin typeface="Raleway" charset="0"/>
              </a:rPr>
              <a:t>infringer</a:t>
            </a:r>
            <a:r>
              <a:rPr lang="fr-FR" sz="2800" dirty="0">
                <a:latin typeface="Raleway" charset="0"/>
              </a:rPr>
              <a:t> profits ?</a:t>
            </a:r>
          </a:p>
          <a:p>
            <a:endParaRPr lang="fr-FR" sz="2800" dirty="0">
              <a:latin typeface="Raleway" charset="0"/>
            </a:endParaRPr>
          </a:p>
          <a:p>
            <a:pPr marL="457200" indent="-457200">
              <a:buFont typeface="Arial" panose="020B0604020202020204" pitchFamily="34" charset="0"/>
              <a:buChar char="•"/>
            </a:pPr>
            <a:endParaRPr lang="fr-FR" sz="2800" dirty="0">
              <a:latin typeface="Raleway" charset="0"/>
            </a:endParaRPr>
          </a:p>
          <a:p>
            <a:pPr marL="457200" indent="-457200">
              <a:buFont typeface="Arial" panose="020B0604020202020204" pitchFamily="34" charset="0"/>
              <a:buChar char="•"/>
            </a:pPr>
            <a:endParaRPr lang="fr-FR" sz="2800" dirty="0">
              <a:latin typeface="Raleway" charset="0"/>
            </a:endParaRPr>
          </a:p>
          <a:p>
            <a:pPr marL="285750" indent="-285750">
              <a:buFont typeface="Arial" panose="020B0604020202020204" pitchFamily="34" charset="0"/>
              <a:buChar char="•"/>
              <a:defRPr/>
            </a:pPr>
            <a:endParaRPr lang="fr-FR" altLang="fr-FR" sz="1600" dirty="0"/>
          </a:p>
          <a:p>
            <a:pPr marL="1200150" lvl="2" indent="0">
              <a:defRPr/>
            </a:pPr>
            <a:r>
              <a:rPr lang="fr-FR" altLang="fr-FR" sz="1600" dirty="0"/>
              <a:t> </a:t>
            </a:r>
            <a:r>
              <a:rPr lang="fr-FR" altLang="fr-FR" sz="2800" dirty="0">
                <a:latin typeface="Raleway" charset="0"/>
              </a:rPr>
              <a:t>: no </a:t>
            </a:r>
            <a:r>
              <a:rPr lang="fr-FR" altLang="fr-FR" sz="2800" dirty="0" err="1">
                <a:latin typeface="Raleway" charset="0"/>
              </a:rPr>
              <a:t>automatic</a:t>
            </a:r>
            <a:r>
              <a:rPr lang="fr-FR" altLang="fr-FR" sz="2800" dirty="0">
                <a:latin typeface="Raleway" charset="0"/>
              </a:rPr>
              <a:t> addition of </a:t>
            </a:r>
            <a:r>
              <a:rPr lang="fr-FR" altLang="fr-FR" sz="2800" dirty="0" err="1">
                <a:latin typeface="Raleway" charset="0"/>
              </a:rPr>
              <a:t>these</a:t>
            </a:r>
            <a:r>
              <a:rPr lang="fr-FR" altLang="fr-FR" sz="2800" dirty="0">
                <a:latin typeface="Raleway" charset="0"/>
              </a:rPr>
              <a:t> damages</a:t>
            </a:r>
          </a:p>
          <a:p>
            <a:pPr>
              <a:defRPr/>
            </a:pPr>
            <a:endParaRPr lang="fr-FR" altLang="fr-FR" sz="2800" dirty="0">
              <a:latin typeface="Raleway" charset="0"/>
            </a:endParaRPr>
          </a:p>
          <a:p>
            <a:pPr marL="285750" indent="-285750">
              <a:buFont typeface="Arial" panose="020B0604020202020204" pitchFamily="34" charset="0"/>
              <a:buChar char="•"/>
              <a:defRPr/>
            </a:pPr>
            <a:r>
              <a:rPr lang="fr-FR" altLang="fr-FR" sz="2800" dirty="0" err="1">
                <a:latin typeface="Raleway" charset="0"/>
              </a:rPr>
              <a:t>Three-steps</a:t>
            </a:r>
            <a:r>
              <a:rPr lang="fr-FR" altLang="fr-FR" sz="2800" dirty="0">
                <a:latin typeface="Raleway" charset="0"/>
              </a:rPr>
              <a:t> </a:t>
            </a:r>
            <a:r>
              <a:rPr lang="fr-FR" altLang="fr-FR" sz="2800" dirty="0" err="1">
                <a:latin typeface="Raleway" charset="0"/>
              </a:rPr>
              <a:t>method</a:t>
            </a:r>
            <a:r>
              <a:rPr lang="fr-FR" altLang="fr-FR" sz="2800" dirty="0">
                <a:latin typeface="Raleway" charset="0"/>
              </a:rPr>
              <a:t> for the </a:t>
            </a:r>
            <a:r>
              <a:rPr lang="fr-FR" altLang="fr-FR" sz="2800" dirty="0" err="1">
                <a:latin typeface="Raleway" charset="0"/>
              </a:rPr>
              <a:t>lost</a:t>
            </a:r>
            <a:r>
              <a:rPr lang="fr-FR" altLang="fr-FR" sz="2800" dirty="0">
                <a:latin typeface="Raleway" charset="0"/>
              </a:rPr>
              <a:t> profits:</a:t>
            </a:r>
          </a:p>
          <a:p>
            <a:pPr>
              <a:defRPr/>
            </a:pPr>
            <a:endParaRPr lang="fr-FR" altLang="fr-FR" sz="2800" dirty="0">
              <a:latin typeface="Raleway" charset="0"/>
            </a:endParaRPr>
          </a:p>
          <a:p>
            <a:pPr>
              <a:defRPr/>
            </a:pPr>
            <a:r>
              <a:rPr lang="fr-FR" altLang="fr-FR" sz="2800" dirty="0">
                <a:latin typeface="Raleway" charset="0"/>
              </a:rPr>
              <a:t>(1) Report rate (</a:t>
            </a:r>
            <a:r>
              <a:rPr lang="fr-FR" altLang="fr-FR" sz="2800" dirty="0" err="1">
                <a:latin typeface="Raleway" charset="0"/>
              </a:rPr>
              <a:t>generally</a:t>
            </a:r>
            <a:r>
              <a:rPr lang="fr-FR" altLang="fr-FR" sz="2800" dirty="0">
                <a:latin typeface="Raleway" charset="0"/>
              </a:rPr>
              <a:t> </a:t>
            </a:r>
            <a:r>
              <a:rPr lang="fr-FR" altLang="fr-FR" sz="2800" dirty="0" err="1">
                <a:latin typeface="Raleway" charset="0"/>
              </a:rPr>
              <a:t>between</a:t>
            </a:r>
            <a:r>
              <a:rPr lang="fr-FR" altLang="fr-FR" sz="2800" dirty="0">
                <a:latin typeface="Raleway" charset="0"/>
              </a:rPr>
              <a:t> 30 and 90%)</a:t>
            </a:r>
          </a:p>
          <a:p>
            <a:pPr marL="457200" indent="-457200">
              <a:buFont typeface="Wingdings" panose="05000000000000000000" pitchFamily="2" charset="2"/>
              <a:buChar char="Ø"/>
              <a:defRPr/>
            </a:pPr>
            <a:r>
              <a:rPr lang="fr-FR" altLang="fr-FR" sz="2000" dirty="0"/>
              <a:t>Paris Court of </a:t>
            </a:r>
            <a:r>
              <a:rPr lang="fr-FR" altLang="fr-FR" sz="2000" dirty="0" err="1"/>
              <a:t>Appeal</a:t>
            </a:r>
            <a:r>
              <a:rPr lang="fr-FR" altLang="fr-FR" sz="2000" dirty="0"/>
              <a:t>, 2018: </a:t>
            </a:r>
            <a:r>
              <a:rPr lang="fr-FR" altLang="fr-FR" dirty="0">
                <a:latin typeface="Raleway" charset="0"/>
              </a:rPr>
              <a:t>« </a:t>
            </a:r>
            <a:r>
              <a:rPr lang="en-GB" sz="2000" dirty="0"/>
              <a:t>“the report rate is intended to determine whether the patentee could have made all of the sales of infringing products and should take into account the patentee's manufacturing and marketing capacity and the commercial advantage conferred by the patent”</a:t>
            </a:r>
          </a:p>
          <a:p>
            <a:pPr marL="457200" indent="-457200">
              <a:buFont typeface="Wingdings" panose="05000000000000000000" pitchFamily="2" charset="2"/>
              <a:buChar char="Ø"/>
              <a:defRPr/>
            </a:pPr>
            <a:endParaRPr lang="fr-FR" altLang="fr-FR" sz="2800" dirty="0">
              <a:latin typeface="Raleway" charset="0"/>
            </a:endParaRPr>
          </a:p>
          <a:p>
            <a:pPr>
              <a:defRPr/>
            </a:pPr>
            <a:r>
              <a:rPr lang="fr-FR" altLang="fr-FR" sz="2800" dirty="0">
                <a:latin typeface="Raleway" charset="0"/>
              </a:rPr>
              <a:t>(2) Total </a:t>
            </a:r>
            <a:r>
              <a:rPr lang="fr-FR" altLang="fr-FR" sz="2800" dirty="0" err="1">
                <a:latin typeface="Raleway" charset="0"/>
              </a:rPr>
              <a:t>infringing</a:t>
            </a:r>
            <a:r>
              <a:rPr lang="fr-FR" altLang="fr-FR" sz="2800" dirty="0">
                <a:latin typeface="Raleway" charset="0"/>
              </a:rPr>
              <a:t> sales</a:t>
            </a:r>
          </a:p>
          <a:p>
            <a:pPr>
              <a:defRPr/>
            </a:pPr>
            <a:r>
              <a:rPr lang="fr-FR" altLang="fr-FR" sz="2800" dirty="0">
                <a:latin typeface="Raleway" charset="0"/>
              </a:rPr>
              <a:t>(3) Gross profit of the IP </a:t>
            </a:r>
            <a:r>
              <a:rPr lang="fr-FR" altLang="fr-FR" sz="2800" dirty="0" err="1">
                <a:latin typeface="Raleway" charset="0"/>
              </a:rPr>
              <a:t>rightholder</a:t>
            </a:r>
            <a:endParaRPr lang="fr-FR" altLang="fr-FR" sz="2800" dirty="0">
              <a:latin typeface="Raleway" charset="0"/>
            </a:endParaRPr>
          </a:p>
          <a:p>
            <a:pPr marL="514350" indent="-514350">
              <a:buAutoNum type="arabicParenR"/>
              <a:defRPr/>
            </a:pPr>
            <a:endParaRPr lang="fr-FR" altLang="fr-FR" sz="2800" dirty="0">
              <a:latin typeface="Raleway" charset="0"/>
            </a:endParaRPr>
          </a:p>
          <a:p>
            <a:pPr marL="457200" indent="-457200">
              <a:buFont typeface="Arial" panose="020B0604020202020204" pitchFamily="34" charset="0"/>
              <a:buChar char="•"/>
              <a:defRPr/>
            </a:pPr>
            <a:r>
              <a:rPr lang="fr-FR" altLang="fr-FR" sz="2800" dirty="0" err="1">
                <a:latin typeface="Raleway" charset="0"/>
              </a:rPr>
              <a:t>Lost</a:t>
            </a:r>
            <a:r>
              <a:rPr lang="fr-FR" altLang="fr-FR" sz="2800" dirty="0">
                <a:latin typeface="Raleway" charset="0"/>
              </a:rPr>
              <a:t> profits: (1) X (2) X (3) + </a:t>
            </a:r>
            <a:r>
              <a:rPr lang="fr-FR" altLang="fr-FR" sz="2800" dirty="0" err="1">
                <a:latin typeface="Raleway" charset="0"/>
              </a:rPr>
              <a:t>lost</a:t>
            </a:r>
            <a:r>
              <a:rPr lang="fr-FR" altLang="fr-FR" sz="2800" dirty="0">
                <a:latin typeface="Raleway" charset="0"/>
              </a:rPr>
              <a:t> </a:t>
            </a:r>
            <a:r>
              <a:rPr lang="fr-FR" altLang="fr-FR" sz="2800" dirty="0" err="1">
                <a:latin typeface="Raleway" charset="0"/>
              </a:rPr>
              <a:t>royalty</a:t>
            </a:r>
            <a:r>
              <a:rPr lang="fr-FR" altLang="fr-FR" sz="2800" dirty="0">
                <a:latin typeface="Raleway" charset="0"/>
              </a:rPr>
              <a:t> on the </a:t>
            </a:r>
            <a:r>
              <a:rPr lang="fr-FR" altLang="fr-FR" sz="2800" dirty="0" err="1">
                <a:latin typeface="Raleway" charset="0"/>
              </a:rPr>
              <a:t>remaining</a:t>
            </a:r>
            <a:r>
              <a:rPr lang="fr-FR" altLang="fr-FR" sz="2800" dirty="0">
                <a:latin typeface="Raleway" charset="0"/>
              </a:rPr>
              <a:t> sales</a:t>
            </a:r>
          </a:p>
          <a:p>
            <a:pPr marL="285750" indent="-285750">
              <a:buFont typeface="Arial" panose="020B0604020202020204" pitchFamily="34" charset="0"/>
              <a:buChar char="•"/>
              <a:defRPr/>
            </a:pPr>
            <a:endParaRPr lang="fr-FR" altLang="fr-FR" sz="1600" dirty="0">
              <a:latin typeface="Raleway" charset="0"/>
            </a:endParaRPr>
          </a:p>
          <a:p>
            <a:pPr marL="285750" indent="-285750">
              <a:buFont typeface="Arial" panose="020B0604020202020204" pitchFamily="34" charset="0"/>
              <a:buChar char="•"/>
              <a:defRPr/>
            </a:pPr>
            <a:endParaRPr lang="fr-FR" altLang="fr-FR" sz="1600" dirty="0">
              <a:latin typeface="Raleway" charset="0"/>
            </a:endParaRPr>
          </a:p>
        </p:txBody>
      </p:sp>
      <p:pic>
        <p:nvPicPr>
          <p:cNvPr id="3" name="Graphique 2" descr="Balance de la justice">
            <a:extLst>
              <a:ext uri="{FF2B5EF4-FFF2-40B4-BE49-F238E27FC236}">
                <a16:creationId xmlns:a16="http://schemas.microsoft.com/office/drawing/2014/main" id="{660CF889-BF0C-434F-B098-CDDAC94FF67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32865" y="2237577"/>
            <a:ext cx="914400" cy="914400"/>
          </a:xfrm>
          <a:prstGeom prst="rect">
            <a:avLst/>
          </a:prstGeom>
        </p:spPr>
      </p:pic>
    </p:spTree>
    <p:extLst>
      <p:ext uri="{BB962C8B-B14F-4D97-AF65-F5344CB8AC3E}">
        <p14:creationId xmlns:p14="http://schemas.microsoft.com/office/powerpoint/2010/main" val="20657504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17">
            <a:extLst>
              <a:ext uri="{FF2B5EF4-FFF2-40B4-BE49-F238E27FC236}">
                <a16:creationId xmlns:a16="http://schemas.microsoft.com/office/drawing/2014/main" id="{7B40FE7A-9B61-45E5-A338-256BF7C096A1}"/>
              </a:ext>
            </a:extLst>
          </p:cNvPr>
          <p:cNvSpPr txBox="1">
            <a:spLocks noChangeArrowheads="1"/>
          </p:cNvSpPr>
          <p:nvPr/>
        </p:nvSpPr>
        <p:spPr bwMode="auto">
          <a:xfrm rot="-5400000">
            <a:off x="-1420018" y="3375819"/>
            <a:ext cx="4497387" cy="860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spAutoFit/>
          </a:bodyPr>
          <a:lstStyle>
            <a:lvl1pPr>
              <a:defRPr sz="2400" baseline="30000">
                <a:solidFill>
                  <a:schemeClr val="tx1"/>
                </a:solidFill>
                <a:latin typeface="Arial" panose="020B0604020202020204" pitchFamily="34" charset="0"/>
                <a:ea typeface="ＭＳ Ｐゴシック" panose="020B0600070205080204" pitchFamily="34" charset="-128"/>
              </a:defRPr>
            </a:lvl1pPr>
            <a:lvl2pPr marL="742950" indent="-285750">
              <a:defRPr sz="2400" baseline="30000">
                <a:solidFill>
                  <a:schemeClr val="tx1"/>
                </a:solidFill>
                <a:latin typeface="Arial" panose="020B0604020202020204" pitchFamily="34" charset="0"/>
                <a:ea typeface="ＭＳ Ｐゴシック" panose="020B0600070205080204" pitchFamily="34" charset="-128"/>
              </a:defRPr>
            </a:lvl2pPr>
            <a:lvl3pPr marL="1143000" indent="-228600">
              <a:defRPr sz="2400" baseline="30000">
                <a:solidFill>
                  <a:schemeClr val="tx1"/>
                </a:solidFill>
                <a:latin typeface="Arial" panose="020B0604020202020204" pitchFamily="34" charset="0"/>
                <a:ea typeface="ＭＳ Ｐゴシック" panose="020B0600070205080204" pitchFamily="34" charset="-128"/>
              </a:defRPr>
            </a:lvl3pPr>
            <a:lvl4pPr marL="1600200" indent="-228600">
              <a:defRPr sz="2400" baseline="30000">
                <a:solidFill>
                  <a:schemeClr val="tx1"/>
                </a:solidFill>
                <a:latin typeface="Arial" panose="020B0604020202020204" pitchFamily="34" charset="0"/>
                <a:ea typeface="ＭＳ Ｐゴシック" panose="020B0600070205080204" pitchFamily="34" charset="-128"/>
              </a:defRPr>
            </a:lvl4pPr>
            <a:lvl5pPr marL="2057400" indent="-228600">
              <a:defRPr sz="2400" baseline="30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9pPr>
          </a:lstStyle>
          <a:p>
            <a:pPr algn="ctr">
              <a:spcBef>
                <a:spcPct val="50000"/>
              </a:spcBef>
            </a:pPr>
            <a:endParaRPr lang="fr-FR" altLang="fr-FR" sz="5000" baseline="0">
              <a:latin typeface="Raleway" charset="0"/>
            </a:endParaRPr>
          </a:p>
        </p:txBody>
      </p:sp>
      <p:sp>
        <p:nvSpPr>
          <p:cNvPr id="25603" name="Text Box 17">
            <a:extLst>
              <a:ext uri="{FF2B5EF4-FFF2-40B4-BE49-F238E27FC236}">
                <a16:creationId xmlns:a16="http://schemas.microsoft.com/office/drawing/2014/main" id="{8461CB34-71D7-4CEE-8923-7AEFD8621899}"/>
              </a:ext>
            </a:extLst>
          </p:cNvPr>
          <p:cNvSpPr txBox="1">
            <a:spLocks noChangeArrowheads="1"/>
          </p:cNvSpPr>
          <p:nvPr/>
        </p:nvSpPr>
        <p:spPr bwMode="auto">
          <a:xfrm>
            <a:off x="2411458" y="127440"/>
            <a:ext cx="7504067" cy="6309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nchor="ctr">
            <a:spAutoFit/>
          </a:bodyPr>
          <a:lstStyle>
            <a:lvl1pPr>
              <a:defRPr sz="2400" baseline="30000">
                <a:solidFill>
                  <a:schemeClr val="tx1"/>
                </a:solidFill>
                <a:latin typeface="Arial" panose="020B0604020202020204" pitchFamily="34" charset="0"/>
                <a:ea typeface="ＭＳ Ｐゴシック" panose="020B0600070205080204" pitchFamily="34" charset="-128"/>
              </a:defRPr>
            </a:lvl1pPr>
            <a:lvl2pPr marL="742950" indent="-285750">
              <a:defRPr sz="2400" baseline="30000">
                <a:solidFill>
                  <a:schemeClr val="tx1"/>
                </a:solidFill>
                <a:latin typeface="Arial" panose="020B0604020202020204" pitchFamily="34" charset="0"/>
                <a:ea typeface="ＭＳ Ｐゴシック" panose="020B0600070205080204" pitchFamily="34" charset="-128"/>
              </a:defRPr>
            </a:lvl2pPr>
            <a:lvl3pPr marL="1143000" indent="-228600">
              <a:defRPr sz="2400" baseline="30000">
                <a:solidFill>
                  <a:schemeClr val="tx1"/>
                </a:solidFill>
                <a:latin typeface="Arial" panose="020B0604020202020204" pitchFamily="34" charset="0"/>
                <a:ea typeface="ＭＳ Ｐゴシック" panose="020B0600070205080204" pitchFamily="34" charset="-128"/>
              </a:defRPr>
            </a:lvl3pPr>
            <a:lvl4pPr marL="1600200" indent="-228600">
              <a:defRPr sz="2400" baseline="30000">
                <a:solidFill>
                  <a:schemeClr val="tx1"/>
                </a:solidFill>
                <a:latin typeface="Arial" panose="020B0604020202020204" pitchFamily="34" charset="0"/>
                <a:ea typeface="ＭＳ Ｐゴシック" panose="020B0600070205080204" pitchFamily="34" charset="-128"/>
              </a:defRPr>
            </a:lvl4pPr>
            <a:lvl5pPr marL="2057400" indent="-228600">
              <a:defRPr sz="2400" baseline="30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9pPr>
          </a:lstStyle>
          <a:p>
            <a:pPr>
              <a:spcBef>
                <a:spcPct val="50000"/>
              </a:spcBef>
            </a:pPr>
            <a:r>
              <a:rPr lang="fr-FR" altLang="fr-FR" sz="3500" b="1" baseline="0" dirty="0">
                <a:solidFill>
                  <a:schemeClr val="accent2"/>
                </a:solidFill>
                <a:latin typeface="Raleway" charset="0"/>
              </a:rPr>
              <a:t>      A French perspective</a:t>
            </a:r>
          </a:p>
        </p:txBody>
      </p:sp>
      <p:sp>
        <p:nvSpPr>
          <p:cNvPr id="12293" name="ZoneTexte 8">
            <a:extLst>
              <a:ext uri="{FF2B5EF4-FFF2-40B4-BE49-F238E27FC236}">
                <a16:creationId xmlns:a16="http://schemas.microsoft.com/office/drawing/2014/main" id="{16D02A52-7424-4A75-B2E2-1D2CF471B308}"/>
              </a:ext>
            </a:extLst>
          </p:cNvPr>
          <p:cNvSpPr txBox="1">
            <a:spLocks noChangeArrowheads="1"/>
          </p:cNvSpPr>
          <p:nvPr/>
        </p:nvSpPr>
        <p:spPr bwMode="auto">
          <a:xfrm>
            <a:off x="520874" y="895867"/>
            <a:ext cx="8316826" cy="5591274"/>
          </a:xfrm>
          <a:prstGeom prst="rect">
            <a:avLst/>
          </a:prstGeom>
          <a:noFill/>
          <a:ln>
            <a:noFill/>
          </a:ln>
        </p:spPr>
        <p:txBody>
          <a:bodyPr wrap="square">
            <a:spAutoFit/>
          </a:bodyPr>
          <a:lstStyle>
            <a:lvl1pPr>
              <a:defRPr sz="2400" baseline="30000">
                <a:solidFill>
                  <a:schemeClr val="tx1"/>
                </a:solidFill>
                <a:latin typeface="Arial" panose="020B0604020202020204" pitchFamily="34" charset="0"/>
                <a:ea typeface="ＭＳ Ｐゴシック" panose="020B0600070205080204" pitchFamily="34" charset="-128"/>
              </a:defRPr>
            </a:lvl1pPr>
            <a:lvl2pPr marL="742950" indent="-285750">
              <a:defRPr sz="2400" baseline="30000">
                <a:solidFill>
                  <a:schemeClr val="tx1"/>
                </a:solidFill>
                <a:latin typeface="Arial" panose="020B0604020202020204" pitchFamily="34" charset="0"/>
                <a:ea typeface="ＭＳ Ｐゴシック" panose="020B0600070205080204" pitchFamily="34" charset="-128"/>
              </a:defRPr>
            </a:lvl2pPr>
            <a:lvl3pPr marL="1143000" indent="-228600">
              <a:defRPr sz="2400" baseline="30000">
                <a:solidFill>
                  <a:schemeClr val="tx1"/>
                </a:solidFill>
                <a:latin typeface="Arial" panose="020B0604020202020204" pitchFamily="34" charset="0"/>
                <a:ea typeface="ＭＳ Ｐゴシック" panose="020B0600070205080204" pitchFamily="34" charset="-128"/>
              </a:defRPr>
            </a:lvl3pPr>
            <a:lvl4pPr marL="1600200" indent="-228600">
              <a:defRPr sz="2400" baseline="30000">
                <a:solidFill>
                  <a:schemeClr val="tx1"/>
                </a:solidFill>
                <a:latin typeface="Arial" panose="020B0604020202020204" pitchFamily="34" charset="0"/>
                <a:ea typeface="ＭＳ Ｐゴシック" panose="020B0600070205080204" pitchFamily="34" charset="-128"/>
              </a:defRPr>
            </a:lvl4pPr>
            <a:lvl5pPr marL="2057400" indent="-228600">
              <a:defRPr sz="2400" baseline="30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9pPr>
          </a:lstStyle>
          <a:p>
            <a:endParaRPr lang="fr-FR" sz="2800" b="1" dirty="0">
              <a:latin typeface="Raleway" charset="0"/>
            </a:endParaRPr>
          </a:p>
          <a:p>
            <a:pPr algn="ctr"/>
            <a:r>
              <a:rPr lang="fr-FR" sz="2800" b="1" dirty="0">
                <a:latin typeface="Raleway" charset="0"/>
              </a:rPr>
              <a:t>Main </a:t>
            </a:r>
            <a:r>
              <a:rPr lang="fr-FR" sz="2800" b="1" dirty="0" err="1">
                <a:latin typeface="Raleway" charset="0"/>
              </a:rPr>
              <a:t>method</a:t>
            </a:r>
            <a:r>
              <a:rPr lang="fr-FR" sz="2800" b="1" dirty="0">
                <a:latin typeface="Raleway" charset="0"/>
              </a:rPr>
              <a:t> (</a:t>
            </a:r>
            <a:r>
              <a:rPr lang="fr-FR" sz="2800" b="1" dirty="0" err="1">
                <a:latin typeface="Raleway" charset="0"/>
              </a:rPr>
              <a:t>implementation</a:t>
            </a:r>
            <a:r>
              <a:rPr lang="fr-FR" sz="2800" b="1" dirty="0">
                <a:latin typeface="Raleway" charset="0"/>
              </a:rPr>
              <a:t> of Article 13.1 (a))</a:t>
            </a:r>
          </a:p>
          <a:p>
            <a:pPr algn="ctr"/>
            <a:endParaRPr lang="fr-FR" sz="2800" b="1" dirty="0">
              <a:latin typeface="Raleway" charset="0"/>
            </a:endParaRPr>
          </a:p>
          <a:p>
            <a:pPr marL="457200" indent="-457200">
              <a:buFont typeface="Arial" panose="020B0604020202020204" pitchFamily="34" charset="0"/>
              <a:buChar char="•"/>
            </a:pPr>
            <a:r>
              <a:rPr lang="fr-FR" sz="2800" dirty="0">
                <a:latin typeface="Raleway" charset="0"/>
              </a:rPr>
              <a:t>« </a:t>
            </a:r>
            <a:r>
              <a:rPr lang="fr-FR" sz="2800" i="1" dirty="0" err="1">
                <a:latin typeface="Raleway" charset="0"/>
              </a:rPr>
              <a:t>Losses</a:t>
            </a:r>
            <a:r>
              <a:rPr lang="fr-FR" sz="2800" i="1" dirty="0">
                <a:latin typeface="Raleway" charset="0"/>
              </a:rPr>
              <a:t> </a:t>
            </a:r>
            <a:r>
              <a:rPr lang="fr-FR" sz="2800" i="1" dirty="0" err="1">
                <a:latin typeface="Raleway" charset="0"/>
              </a:rPr>
              <a:t>suffered</a:t>
            </a:r>
            <a:r>
              <a:rPr lang="fr-FR" sz="2800" i="1" dirty="0">
                <a:latin typeface="Raleway" charset="0"/>
              </a:rPr>
              <a:t> by the </a:t>
            </a:r>
            <a:r>
              <a:rPr lang="fr-FR" sz="2800" i="1" dirty="0" err="1">
                <a:latin typeface="Raleway" charset="0"/>
              </a:rPr>
              <a:t>harmed</a:t>
            </a:r>
            <a:r>
              <a:rPr lang="fr-FR" sz="2800" i="1" dirty="0">
                <a:latin typeface="Raleway" charset="0"/>
              </a:rPr>
              <a:t> party </a:t>
            </a:r>
            <a:r>
              <a:rPr lang="fr-FR" sz="2800" dirty="0">
                <a:latin typeface="Raleway" charset="0"/>
              </a:rPr>
              <a:t>»:</a:t>
            </a:r>
          </a:p>
          <a:p>
            <a:endParaRPr lang="fr-FR" sz="2800" dirty="0">
              <a:latin typeface="Raleway" charset="0"/>
            </a:endParaRPr>
          </a:p>
          <a:p>
            <a:pPr marL="457200" indent="-457200">
              <a:buFont typeface="Wingdings" panose="05000000000000000000" pitchFamily="2" charset="2"/>
              <a:buChar char="Ø"/>
            </a:pPr>
            <a:r>
              <a:rPr lang="fr-FR" sz="2800" dirty="0">
                <a:latin typeface="Raleway" charset="0"/>
              </a:rPr>
              <a:t>Price </a:t>
            </a:r>
            <a:r>
              <a:rPr lang="fr-FR" sz="2800" dirty="0" err="1">
                <a:latin typeface="Raleway" charset="0"/>
              </a:rPr>
              <a:t>erosion</a:t>
            </a:r>
            <a:endParaRPr lang="fr-FR" sz="2800" dirty="0">
              <a:latin typeface="Raleway" charset="0"/>
            </a:endParaRPr>
          </a:p>
          <a:p>
            <a:pPr marL="457200" indent="-457200">
              <a:buFont typeface="Wingdings" panose="05000000000000000000" pitchFamily="2" charset="2"/>
              <a:buChar char="Ø"/>
            </a:pPr>
            <a:r>
              <a:rPr lang="fr-FR" sz="2800" dirty="0" err="1">
                <a:latin typeface="Raleway" charset="0"/>
              </a:rPr>
              <a:t>Depreciation</a:t>
            </a:r>
            <a:r>
              <a:rPr lang="fr-FR" sz="2800" dirty="0">
                <a:latin typeface="Raleway" charset="0"/>
              </a:rPr>
              <a:t> of the IP right</a:t>
            </a:r>
          </a:p>
          <a:p>
            <a:pPr marL="457200" indent="-457200">
              <a:buFont typeface="Wingdings" panose="05000000000000000000" pitchFamily="2" charset="2"/>
              <a:buChar char="Ø"/>
            </a:pPr>
            <a:r>
              <a:rPr lang="fr-FR" sz="2800" dirty="0" err="1">
                <a:latin typeface="Raleway" charset="0"/>
              </a:rPr>
              <a:t>Loss</a:t>
            </a:r>
            <a:r>
              <a:rPr lang="fr-FR" sz="2800" dirty="0">
                <a:latin typeface="Raleway" charset="0"/>
              </a:rPr>
              <a:t> of chance to </a:t>
            </a:r>
            <a:r>
              <a:rPr lang="fr-FR" sz="2800" dirty="0" err="1">
                <a:latin typeface="Raleway" charset="0"/>
              </a:rPr>
              <a:t>assign</a:t>
            </a:r>
            <a:r>
              <a:rPr lang="fr-FR" sz="2800" dirty="0">
                <a:latin typeface="Raleway" charset="0"/>
              </a:rPr>
              <a:t> or </a:t>
            </a:r>
            <a:r>
              <a:rPr lang="fr-FR" sz="2800" dirty="0" err="1">
                <a:latin typeface="Raleway" charset="0"/>
              </a:rPr>
              <a:t>license</a:t>
            </a:r>
            <a:r>
              <a:rPr lang="fr-FR" sz="2800" dirty="0">
                <a:latin typeface="Raleway" charset="0"/>
              </a:rPr>
              <a:t> the IP right</a:t>
            </a:r>
          </a:p>
          <a:p>
            <a:pPr marL="457200" indent="-457200">
              <a:buFont typeface="Arial" panose="020B0604020202020204" pitchFamily="34" charset="0"/>
              <a:buChar char="•"/>
            </a:pPr>
            <a:endParaRPr lang="fr-FR" sz="2800" dirty="0">
              <a:latin typeface="Raleway" charset="0"/>
            </a:endParaRPr>
          </a:p>
          <a:p>
            <a:pPr marL="457200" indent="-457200">
              <a:buFont typeface="Arial" panose="020B0604020202020204" pitchFamily="34" charset="0"/>
              <a:buChar char="•"/>
            </a:pPr>
            <a:r>
              <a:rPr lang="fr-FR" sz="2800" dirty="0">
                <a:latin typeface="Raleway" charset="0"/>
              </a:rPr>
              <a:t>Moral damage : no consistent </a:t>
            </a:r>
            <a:r>
              <a:rPr lang="fr-FR" sz="2800" dirty="0" err="1">
                <a:latin typeface="Raleway" charset="0"/>
              </a:rPr>
              <a:t>method</a:t>
            </a:r>
            <a:r>
              <a:rPr lang="fr-FR" sz="2800" dirty="0">
                <a:latin typeface="Raleway" charset="0"/>
              </a:rPr>
              <a:t> of </a:t>
            </a:r>
            <a:r>
              <a:rPr lang="fr-FR" sz="2800" dirty="0" err="1">
                <a:latin typeface="Raleway" charset="0"/>
              </a:rPr>
              <a:t>assessment</a:t>
            </a:r>
            <a:r>
              <a:rPr lang="fr-FR" sz="2800" dirty="0">
                <a:latin typeface="Raleway" charset="0"/>
              </a:rPr>
              <a:t> (</a:t>
            </a:r>
            <a:r>
              <a:rPr lang="fr-FR" sz="2800" dirty="0" err="1">
                <a:latin typeface="Raleway" charset="0"/>
              </a:rPr>
              <a:t>between</a:t>
            </a:r>
            <a:r>
              <a:rPr lang="fr-FR" sz="2800" dirty="0">
                <a:latin typeface="Raleway" charset="0"/>
              </a:rPr>
              <a:t> € 5000 and 30000)</a:t>
            </a:r>
          </a:p>
          <a:p>
            <a:pPr marL="457200" indent="-457200">
              <a:buFont typeface="Arial" panose="020B0604020202020204" pitchFamily="34" charset="0"/>
              <a:buChar char="•"/>
            </a:pPr>
            <a:endParaRPr lang="fr-FR" sz="2800" dirty="0">
              <a:latin typeface="Raleway" charset="0"/>
            </a:endParaRPr>
          </a:p>
          <a:p>
            <a:pPr marL="457200" indent="-457200">
              <a:buFont typeface="Arial" panose="020B0604020202020204" pitchFamily="34" charset="0"/>
              <a:buChar char="•"/>
            </a:pPr>
            <a:endParaRPr lang="fr-FR" sz="2800" dirty="0">
              <a:latin typeface="Raleway" charset="0"/>
            </a:endParaRPr>
          </a:p>
          <a:p>
            <a:pPr marL="457200" indent="-457200">
              <a:buFont typeface="Arial" panose="020B0604020202020204" pitchFamily="34" charset="0"/>
              <a:buChar char="•"/>
            </a:pPr>
            <a:r>
              <a:rPr lang="fr-FR" sz="2800" dirty="0">
                <a:latin typeface="Raleway" charset="0"/>
              </a:rPr>
              <a:t>Profits made by the </a:t>
            </a:r>
            <a:r>
              <a:rPr lang="fr-FR" sz="2800" dirty="0" err="1">
                <a:latin typeface="Raleway" charset="0"/>
              </a:rPr>
              <a:t>infringer</a:t>
            </a:r>
            <a:r>
              <a:rPr lang="fr-FR" sz="2800" dirty="0">
                <a:latin typeface="Raleway" charset="0"/>
              </a:rPr>
              <a:t> (new in France </a:t>
            </a:r>
            <a:r>
              <a:rPr lang="fr-FR" sz="2800" dirty="0" err="1">
                <a:latin typeface="Raleway" charset="0"/>
              </a:rPr>
              <a:t>since</a:t>
            </a:r>
            <a:r>
              <a:rPr lang="fr-FR" sz="2800" dirty="0">
                <a:latin typeface="Raleway" charset="0"/>
              </a:rPr>
              <a:t> 2007). Punitive damages </a:t>
            </a:r>
            <a:r>
              <a:rPr lang="fr-FR" sz="2800" dirty="0" err="1">
                <a:latin typeface="Raleway" charset="0"/>
              </a:rPr>
              <a:t>prohibited</a:t>
            </a:r>
            <a:r>
              <a:rPr lang="fr-FR" sz="2800" dirty="0">
                <a:latin typeface="Raleway" charset="0"/>
              </a:rPr>
              <a:t>.</a:t>
            </a:r>
          </a:p>
          <a:p>
            <a:pPr marL="457200" indent="-457200">
              <a:buFont typeface="Arial" panose="020B0604020202020204" pitchFamily="34" charset="0"/>
              <a:buChar char="•"/>
            </a:pPr>
            <a:endParaRPr lang="fr-FR" sz="2800" dirty="0">
              <a:latin typeface="Raleway" charset="0"/>
            </a:endParaRPr>
          </a:p>
          <a:p>
            <a:pPr marL="457200" indent="-457200">
              <a:buFont typeface="Wingdings" panose="05000000000000000000" pitchFamily="2" charset="2"/>
              <a:buChar char="Ø"/>
            </a:pPr>
            <a:r>
              <a:rPr lang="fr-FR" sz="2800" dirty="0">
                <a:latin typeface="Raleway" charset="0"/>
              </a:rPr>
              <a:t>Case </a:t>
            </a:r>
            <a:r>
              <a:rPr lang="fr-FR" sz="2800" dirty="0" err="1">
                <a:latin typeface="Raleway" charset="0"/>
              </a:rPr>
              <a:t>law</a:t>
            </a:r>
            <a:r>
              <a:rPr lang="fr-FR" sz="2800" dirty="0">
                <a:latin typeface="Raleway" charset="0"/>
              </a:rPr>
              <a:t>: not all the profits </a:t>
            </a:r>
            <a:r>
              <a:rPr lang="fr-FR" sz="2800" dirty="0" err="1">
                <a:latin typeface="Raleway" charset="0"/>
              </a:rPr>
              <a:t>since</a:t>
            </a:r>
            <a:r>
              <a:rPr lang="fr-FR" sz="2800" dirty="0">
                <a:latin typeface="Raleway" charset="0"/>
              </a:rPr>
              <a:t> </a:t>
            </a:r>
            <a:r>
              <a:rPr lang="en-GB" sz="2800" dirty="0">
                <a:latin typeface="Raleway" charset="0"/>
              </a:rPr>
              <a:t>a part of these profits may not be the result of the infringement, but from the infringer's own efforts.</a:t>
            </a:r>
            <a:endParaRPr lang="fr-FR" sz="2800" dirty="0">
              <a:latin typeface="Raleway" charset="0"/>
            </a:endParaRPr>
          </a:p>
          <a:p>
            <a:pPr marL="285750" indent="-285750">
              <a:buFont typeface="Arial" panose="020B0604020202020204" pitchFamily="34" charset="0"/>
              <a:buChar char="•"/>
              <a:defRPr/>
            </a:pPr>
            <a:endParaRPr lang="fr-FR" altLang="fr-FR" sz="1600" dirty="0">
              <a:latin typeface="Raleway" charset="0"/>
            </a:endParaRPr>
          </a:p>
          <a:p>
            <a:pPr marL="285750" indent="-285750">
              <a:buFont typeface="Arial" panose="020B0604020202020204" pitchFamily="34" charset="0"/>
              <a:buChar char="•"/>
              <a:defRPr/>
            </a:pPr>
            <a:endParaRPr lang="fr-FR" altLang="fr-FR" sz="1600" dirty="0">
              <a:latin typeface="Raleway" charset="0"/>
            </a:endParaRPr>
          </a:p>
        </p:txBody>
      </p:sp>
    </p:spTree>
    <p:extLst>
      <p:ext uri="{BB962C8B-B14F-4D97-AF65-F5344CB8AC3E}">
        <p14:creationId xmlns:p14="http://schemas.microsoft.com/office/powerpoint/2010/main" val="12486371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17">
            <a:extLst>
              <a:ext uri="{FF2B5EF4-FFF2-40B4-BE49-F238E27FC236}">
                <a16:creationId xmlns:a16="http://schemas.microsoft.com/office/drawing/2014/main" id="{7B40FE7A-9B61-45E5-A338-256BF7C096A1}"/>
              </a:ext>
            </a:extLst>
          </p:cNvPr>
          <p:cNvSpPr txBox="1">
            <a:spLocks noChangeArrowheads="1"/>
          </p:cNvSpPr>
          <p:nvPr/>
        </p:nvSpPr>
        <p:spPr bwMode="auto">
          <a:xfrm rot="-5400000">
            <a:off x="-1420018" y="3375819"/>
            <a:ext cx="4497387" cy="860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spAutoFit/>
          </a:bodyPr>
          <a:lstStyle>
            <a:lvl1pPr>
              <a:defRPr sz="2400" baseline="30000">
                <a:solidFill>
                  <a:schemeClr val="tx1"/>
                </a:solidFill>
                <a:latin typeface="Arial" panose="020B0604020202020204" pitchFamily="34" charset="0"/>
                <a:ea typeface="ＭＳ Ｐゴシック" panose="020B0600070205080204" pitchFamily="34" charset="-128"/>
              </a:defRPr>
            </a:lvl1pPr>
            <a:lvl2pPr marL="742950" indent="-285750">
              <a:defRPr sz="2400" baseline="30000">
                <a:solidFill>
                  <a:schemeClr val="tx1"/>
                </a:solidFill>
                <a:latin typeface="Arial" panose="020B0604020202020204" pitchFamily="34" charset="0"/>
                <a:ea typeface="ＭＳ Ｐゴシック" panose="020B0600070205080204" pitchFamily="34" charset="-128"/>
              </a:defRPr>
            </a:lvl2pPr>
            <a:lvl3pPr marL="1143000" indent="-228600">
              <a:defRPr sz="2400" baseline="30000">
                <a:solidFill>
                  <a:schemeClr val="tx1"/>
                </a:solidFill>
                <a:latin typeface="Arial" panose="020B0604020202020204" pitchFamily="34" charset="0"/>
                <a:ea typeface="ＭＳ Ｐゴシック" panose="020B0600070205080204" pitchFamily="34" charset="-128"/>
              </a:defRPr>
            </a:lvl3pPr>
            <a:lvl4pPr marL="1600200" indent="-228600">
              <a:defRPr sz="2400" baseline="30000">
                <a:solidFill>
                  <a:schemeClr val="tx1"/>
                </a:solidFill>
                <a:latin typeface="Arial" panose="020B0604020202020204" pitchFamily="34" charset="0"/>
                <a:ea typeface="ＭＳ Ｐゴシック" panose="020B0600070205080204" pitchFamily="34" charset="-128"/>
              </a:defRPr>
            </a:lvl4pPr>
            <a:lvl5pPr marL="2057400" indent="-228600">
              <a:defRPr sz="2400" baseline="30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9pPr>
          </a:lstStyle>
          <a:p>
            <a:pPr algn="ctr">
              <a:spcBef>
                <a:spcPct val="50000"/>
              </a:spcBef>
            </a:pPr>
            <a:endParaRPr lang="fr-FR" altLang="fr-FR" sz="5000" baseline="0">
              <a:latin typeface="Raleway" charset="0"/>
            </a:endParaRPr>
          </a:p>
        </p:txBody>
      </p:sp>
      <p:sp>
        <p:nvSpPr>
          <p:cNvPr id="25603" name="Text Box 17">
            <a:extLst>
              <a:ext uri="{FF2B5EF4-FFF2-40B4-BE49-F238E27FC236}">
                <a16:creationId xmlns:a16="http://schemas.microsoft.com/office/drawing/2014/main" id="{8461CB34-71D7-4CEE-8923-7AEFD8621899}"/>
              </a:ext>
            </a:extLst>
          </p:cNvPr>
          <p:cNvSpPr txBox="1">
            <a:spLocks noChangeArrowheads="1"/>
          </p:cNvSpPr>
          <p:nvPr/>
        </p:nvSpPr>
        <p:spPr bwMode="auto">
          <a:xfrm>
            <a:off x="2411458" y="127440"/>
            <a:ext cx="7504067" cy="6309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nchor="ctr">
            <a:spAutoFit/>
          </a:bodyPr>
          <a:lstStyle>
            <a:lvl1pPr>
              <a:defRPr sz="2400" baseline="30000">
                <a:solidFill>
                  <a:schemeClr val="tx1"/>
                </a:solidFill>
                <a:latin typeface="Arial" panose="020B0604020202020204" pitchFamily="34" charset="0"/>
                <a:ea typeface="ＭＳ Ｐゴシック" panose="020B0600070205080204" pitchFamily="34" charset="-128"/>
              </a:defRPr>
            </a:lvl1pPr>
            <a:lvl2pPr marL="742950" indent="-285750">
              <a:defRPr sz="2400" baseline="30000">
                <a:solidFill>
                  <a:schemeClr val="tx1"/>
                </a:solidFill>
                <a:latin typeface="Arial" panose="020B0604020202020204" pitchFamily="34" charset="0"/>
                <a:ea typeface="ＭＳ Ｐゴシック" panose="020B0600070205080204" pitchFamily="34" charset="-128"/>
              </a:defRPr>
            </a:lvl2pPr>
            <a:lvl3pPr marL="1143000" indent="-228600">
              <a:defRPr sz="2400" baseline="30000">
                <a:solidFill>
                  <a:schemeClr val="tx1"/>
                </a:solidFill>
                <a:latin typeface="Arial" panose="020B0604020202020204" pitchFamily="34" charset="0"/>
                <a:ea typeface="ＭＳ Ｐゴシック" panose="020B0600070205080204" pitchFamily="34" charset="-128"/>
              </a:defRPr>
            </a:lvl3pPr>
            <a:lvl4pPr marL="1600200" indent="-228600">
              <a:defRPr sz="2400" baseline="30000">
                <a:solidFill>
                  <a:schemeClr val="tx1"/>
                </a:solidFill>
                <a:latin typeface="Arial" panose="020B0604020202020204" pitchFamily="34" charset="0"/>
                <a:ea typeface="ＭＳ Ｐゴシック" panose="020B0600070205080204" pitchFamily="34" charset="-128"/>
              </a:defRPr>
            </a:lvl4pPr>
            <a:lvl5pPr marL="2057400" indent="-228600">
              <a:defRPr sz="2400" baseline="30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9pPr>
          </a:lstStyle>
          <a:p>
            <a:pPr>
              <a:spcBef>
                <a:spcPct val="50000"/>
              </a:spcBef>
            </a:pPr>
            <a:r>
              <a:rPr lang="fr-FR" altLang="fr-FR" sz="3500" b="1" baseline="0" dirty="0">
                <a:solidFill>
                  <a:schemeClr val="accent2"/>
                </a:solidFill>
                <a:latin typeface="Raleway" charset="0"/>
              </a:rPr>
              <a:t>      A French perspective</a:t>
            </a:r>
          </a:p>
        </p:txBody>
      </p:sp>
      <p:sp>
        <p:nvSpPr>
          <p:cNvPr id="12293" name="ZoneTexte 8">
            <a:extLst>
              <a:ext uri="{FF2B5EF4-FFF2-40B4-BE49-F238E27FC236}">
                <a16:creationId xmlns:a16="http://schemas.microsoft.com/office/drawing/2014/main" id="{16D02A52-7424-4A75-B2E2-1D2CF471B308}"/>
              </a:ext>
            </a:extLst>
          </p:cNvPr>
          <p:cNvSpPr txBox="1">
            <a:spLocks noChangeArrowheads="1"/>
          </p:cNvSpPr>
          <p:nvPr/>
        </p:nvSpPr>
        <p:spPr bwMode="auto">
          <a:xfrm>
            <a:off x="520873" y="895867"/>
            <a:ext cx="8528533" cy="5591274"/>
          </a:xfrm>
          <a:prstGeom prst="rect">
            <a:avLst/>
          </a:prstGeom>
          <a:noFill/>
          <a:ln>
            <a:noFill/>
          </a:ln>
        </p:spPr>
        <p:txBody>
          <a:bodyPr wrap="square">
            <a:spAutoFit/>
          </a:bodyPr>
          <a:lstStyle>
            <a:lvl1pPr>
              <a:defRPr sz="2400" baseline="30000">
                <a:solidFill>
                  <a:schemeClr val="tx1"/>
                </a:solidFill>
                <a:latin typeface="Arial" panose="020B0604020202020204" pitchFamily="34" charset="0"/>
                <a:ea typeface="ＭＳ Ｐゴシック" panose="020B0600070205080204" pitchFamily="34" charset="-128"/>
              </a:defRPr>
            </a:lvl1pPr>
            <a:lvl2pPr marL="742950" indent="-285750">
              <a:defRPr sz="2400" baseline="30000">
                <a:solidFill>
                  <a:schemeClr val="tx1"/>
                </a:solidFill>
                <a:latin typeface="Arial" panose="020B0604020202020204" pitchFamily="34" charset="0"/>
                <a:ea typeface="ＭＳ Ｐゴシック" panose="020B0600070205080204" pitchFamily="34" charset="-128"/>
              </a:defRPr>
            </a:lvl2pPr>
            <a:lvl3pPr marL="1143000" indent="-228600">
              <a:defRPr sz="2400" baseline="30000">
                <a:solidFill>
                  <a:schemeClr val="tx1"/>
                </a:solidFill>
                <a:latin typeface="Arial" panose="020B0604020202020204" pitchFamily="34" charset="0"/>
                <a:ea typeface="ＭＳ Ｐゴシック" panose="020B0600070205080204" pitchFamily="34" charset="-128"/>
              </a:defRPr>
            </a:lvl3pPr>
            <a:lvl4pPr marL="1600200" indent="-228600">
              <a:defRPr sz="2400" baseline="30000">
                <a:solidFill>
                  <a:schemeClr val="tx1"/>
                </a:solidFill>
                <a:latin typeface="Arial" panose="020B0604020202020204" pitchFamily="34" charset="0"/>
                <a:ea typeface="ＭＳ Ｐゴシック" panose="020B0600070205080204" pitchFamily="34" charset="-128"/>
              </a:defRPr>
            </a:lvl4pPr>
            <a:lvl5pPr marL="2057400" indent="-228600">
              <a:defRPr sz="2400" baseline="30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9pPr>
          </a:lstStyle>
          <a:p>
            <a:endParaRPr lang="fr-FR" sz="2800" b="1" dirty="0">
              <a:latin typeface="Raleway" charset="0"/>
            </a:endParaRPr>
          </a:p>
          <a:p>
            <a:pPr algn="ctr"/>
            <a:r>
              <a:rPr lang="fr-FR" sz="2800" b="1" dirty="0">
                <a:latin typeface="Raleway" charset="0"/>
              </a:rPr>
              <a:t>Alternative </a:t>
            </a:r>
            <a:r>
              <a:rPr lang="fr-FR" sz="2800" b="1" dirty="0" err="1">
                <a:latin typeface="Raleway" charset="0"/>
              </a:rPr>
              <a:t>method</a:t>
            </a:r>
            <a:r>
              <a:rPr lang="fr-FR" sz="2800" b="1" dirty="0">
                <a:latin typeface="Raleway" charset="0"/>
              </a:rPr>
              <a:t>: the « lump </a:t>
            </a:r>
            <a:r>
              <a:rPr lang="fr-FR" sz="2800" b="1" dirty="0" err="1">
                <a:latin typeface="Raleway" charset="0"/>
              </a:rPr>
              <a:t>sum</a:t>
            </a:r>
            <a:r>
              <a:rPr lang="fr-FR" sz="2800" b="1" dirty="0">
                <a:latin typeface="Raleway" charset="0"/>
              </a:rPr>
              <a:t> » (</a:t>
            </a:r>
            <a:r>
              <a:rPr lang="fr-FR" sz="2800" b="1" dirty="0" err="1">
                <a:latin typeface="Raleway" charset="0"/>
              </a:rPr>
              <a:t>implementation</a:t>
            </a:r>
            <a:r>
              <a:rPr lang="fr-FR" sz="2800" b="1" dirty="0">
                <a:latin typeface="Raleway" charset="0"/>
              </a:rPr>
              <a:t> of Article 13.1 (b))</a:t>
            </a:r>
          </a:p>
          <a:p>
            <a:pPr algn="ctr"/>
            <a:endParaRPr lang="fr-FR" sz="2800" b="1" dirty="0">
              <a:latin typeface="Raleway" charset="0"/>
            </a:endParaRPr>
          </a:p>
          <a:p>
            <a:pPr marL="457200" indent="-457200">
              <a:buFont typeface="Arial" panose="020B0604020202020204" pitchFamily="34" charset="0"/>
              <a:buChar char="•"/>
            </a:pPr>
            <a:r>
              <a:rPr lang="fr-FR" sz="2800" dirty="0" err="1">
                <a:latin typeface="Raleway" charset="0"/>
              </a:rPr>
              <a:t>Upon</a:t>
            </a:r>
            <a:r>
              <a:rPr lang="fr-FR" sz="2800" dirty="0">
                <a:latin typeface="Raleway" charset="0"/>
              </a:rPr>
              <a:t> </a:t>
            </a:r>
            <a:r>
              <a:rPr lang="fr-FR" sz="2800" dirty="0" err="1">
                <a:latin typeface="Raleway" charset="0"/>
              </a:rPr>
              <a:t>request</a:t>
            </a:r>
            <a:r>
              <a:rPr lang="fr-FR" sz="2800" dirty="0">
                <a:latin typeface="Raleway" charset="0"/>
              </a:rPr>
              <a:t> of the </a:t>
            </a:r>
            <a:r>
              <a:rPr lang="fr-FR" sz="2800" dirty="0" err="1">
                <a:latin typeface="Raleway" charset="0"/>
              </a:rPr>
              <a:t>claimant</a:t>
            </a:r>
            <a:r>
              <a:rPr lang="fr-FR" sz="2800" dirty="0">
                <a:latin typeface="Raleway" charset="0"/>
              </a:rPr>
              <a:t> </a:t>
            </a:r>
          </a:p>
          <a:p>
            <a:pPr marL="457200" indent="-457200">
              <a:buFont typeface="Arial" panose="020B0604020202020204" pitchFamily="34" charset="0"/>
              <a:buChar char="•"/>
            </a:pPr>
            <a:endParaRPr lang="fr-FR" sz="2800" dirty="0">
              <a:latin typeface="Raleway" charset="0"/>
            </a:endParaRPr>
          </a:p>
          <a:p>
            <a:pPr marL="457200" indent="-457200">
              <a:buFont typeface="Arial" panose="020B0604020202020204" pitchFamily="34" charset="0"/>
              <a:buChar char="•"/>
            </a:pPr>
            <a:r>
              <a:rPr lang="fr-FR" sz="2800" dirty="0">
                <a:latin typeface="Raleway" charset="0"/>
              </a:rPr>
              <a:t>No </a:t>
            </a:r>
            <a:r>
              <a:rPr lang="fr-FR" sz="2800" dirty="0" err="1">
                <a:latin typeface="Raleway" charset="0"/>
              </a:rPr>
              <a:t>statistics</a:t>
            </a:r>
            <a:r>
              <a:rPr lang="fr-FR" sz="2800" dirty="0">
                <a:latin typeface="Raleway" charset="0"/>
              </a:rPr>
              <a:t>, but </a:t>
            </a:r>
            <a:r>
              <a:rPr lang="fr-FR" sz="2800" dirty="0" err="1">
                <a:latin typeface="Raleway" charset="0"/>
              </a:rPr>
              <a:t>probably</a:t>
            </a:r>
            <a:r>
              <a:rPr lang="fr-FR" sz="2800" dirty="0">
                <a:latin typeface="Raleway" charset="0"/>
              </a:rPr>
              <a:t> </a:t>
            </a:r>
            <a:r>
              <a:rPr lang="fr-FR" sz="2800" dirty="0" err="1">
                <a:latin typeface="Raleway" charset="0"/>
              </a:rPr>
              <a:t>around</a:t>
            </a:r>
            <a:r>
              <a:rPr lang="fr-FR" sz="2800" dirty="0">
                <a:latin typeface="Raleway" charset="0"/>
              </a:rPr>
              <a:t> 10% of the IP cases</a:t>
            </a:r>
          </a:p>
          <a:p>
            <a:pPr marL="457200" indent="-457200">
              <a:buFont typeface="Arial" panose="020B0604020202020204" pitchFamily="34" charset="0"/>
              <a:buChar char="•"/>
            </a:pPr>
            <a:endParaRPr lang="fr-FR" sz="2800" dirty="0">
              <a:latin typeface="Raleway" charset="0"/>
            </a:endParaRPr>
          </a:p>
          <a:p>
            <a:pPr marL="457200" indent="-457200">
              <a:buFont typeface="Arial" panose="020B0604020202020204" pitchFamily="34" charset="0"/>
              <a:buChar char="•"/>
            </a:pPr>
            <a:r>
              <a:rPr lang="fr-FR" sz="2800" dirty="0">
                <a:latin typeface="Raleway" charset="0"/>
              </a:rPr>
              <a:t>Versailles Court of </a:t>
            </a:r>
            <a:r>
              <a:rPr lang="fr-FR" sz="2800" dirty="0" err="1">
                <a:latin typeface="Raleway" charset="0"/>
              </a:rPr>
              <a:t>Appeal</a:t>
            </a:r>
            <a:r>
              <a:rPr lang="fr-FR" sz="2800" dirty="0">
                <a:latin typeface="Raleway" charset="0"/>
              </a:rPr>
              <a:t>, 15/03/2022 : « </a:t>
            </a:r>
            <a:r>
              <a:rPr lang="en-GB" sz="2800" i="1" dirty="0">
                <a:latin typeface="Raleway" charset="0"/>
              </a:rPr>
              <a:t>this method is intended, in particular, to allow for compensation of damages in the event that evidence is lacking to accurately assess the damage suffered by the rights holder</a:t>
            </a:r>
            <a:r>
              <a:rPr lang="en-GB" sz="2800" dirty="0">
                <a:latin typeface="Raleway" charset="0"/>
              </a:rPr>
              <a:t>”</a:t>
            </a:r>
            <a:endParaRPr lang="fr-FR" sz="2800" dirty="0">
              <a:latin typeface="Raleway" charset="0"/>
            </a:endParaRPr>
          </a:p>
          <a:p>
            <a:pPr marL="457200" indent="-457200">
              <a:buFont typeface="Arial" panose="020B0604020202020204" pitchFamily="34" charset="0"/>
              <a:buChar char="•"/>
            </a:pPr>
            <a:endParaRPr lang="fr-FR" sz="2800" dirty="0">
              <a:latin typeface="Raleway" charset="0"/>
            </a:endParaRPr>
          </a:p>
          <a:p>
            <a:pPr marL="457200" indent="-457200">
              <a:buFont typeface="Arial" panose="020B0604020202020204" pitchFamily="34" charset="0"/>
              <a:buChar char="•"/>
            </a:pPr>
            <a:r>
              <a:rPr lang="fr-FR" sz="2800" dirty="0">
                <a:latin typeface="Raleway" charset="0"/>
              </a:rPr>
              <a:t>Basis of </a:t>
            </a:r>
            <a:r>
              <a:rPr lang="fr-FR" sz="2800" dirty="0" err="1">
                <a:latin typeface="Raleway" charset="0"/>
              </a:rPr>
              <a:t>this</a:t>
            </a:r>
            <a:r>
              <a:rPr lang="fr-FR" sz="2800" dirty="0">
                <a:latin typeface="Raleway" charset="0"/>
              </a:rPr>
              <a:t> </a:t>
            </a:r>
            <a:r>
              <a:rPr lang="fr-FR" sz="2800" dirty="0" err="1">
                <a:latin typeface="Raleway" charset="0"/>
              </a:rPr>
              <a:t>method</a:t>
            </a:r>
            <a:r>
              <a:rPr lang="fr-FR" sz="2800" dirty="0">
                <a:latin typeface="Raleway" charset="0"/>
              </a:rPr>
              <a:t>: turnover of the </a:t>
            </a:r>
            <a:r>
              <a:rPr lang="fr-FR" sz="2800" dirty="0" err="1">
                <a:latin typeface="Raleway" charset="0"/>
              </a:rPr>
              <a:t>infringer</a:t>
            </a:r>
            <a:endParaRPr lang="fr-FR" sz="2800" dirty="0">
              <a:latin typeface="Raleway" charset="0"/>
            </a:endParaRPr>
          </a:p>
          <a:p>
            <a:pPr marL="457200" indent="-457200">
              <a:buFont typeface="Arial" panose="020B0604020202020204" pitchFamily="34" charset="0"/>
              <a:buChar char="•"/>
            </a:pPr>
            <a:endParaRPr lang="fr-FR" sz="2800" dirty="0">
              <a:latin typeface="Raleway" charset="0"/>
            </a:endParaRPr>
          </a:p>
          <a:p>
            <a:pPr marL="457200" indent="-457200">
              <a:buFont typeface="Arial" panose="020B0604020202020204" pitchFamily="34" charset="0"/>
              <a:buChar char="•"/>
            </a:pPr>
            <a:r>
              <a:rPr lang="fr-FR" sz="2800" dirty="0" err="1">
                <a:latin typeface="Raleway" charset="0"/>
              </a:rPr>
              <a:t>Determination</a:t>
            </a:r>
            <a:r>
              <a:rPr lang="fr-FR" sz="2800" dirty="0">
                <a:latin typeface="Raleway" charset="0"/>
              </a:rPr>
              <a:t> of the </a:t>
            </a:r>
            <a:r>
              <a:rPr lang="fr-FR" sz="2800" dirty="0" err="1">
                <a:latin typeface="Raleway" charset="0"/>
              </a:rPr>
              <a:t>contactual</a:t>
            </a:r>
            <a:r>
              <a:rPr lang="fr-FR" sz="2800" dirty="0">
                <a:latin typeface="Raleway" charset="0"/>
              </a:rPr>
              <a:t> </a:t>
            </a:r>
            <a:r>
              <a:rPr lang="fr-FR" sz="2800" dirty="0" err="1">
                <a:latin typeface="Raleway" charset="0"/>
              </a:rPr>
              <a:t>royalty</a:t>
            </a:r>
            <a:r>
              <a:rPr lang="fr-FR" sz="2800" dirty="0">
                <a:latin typeface="Raleway" charset="0"/>
              </a:rPr>
              <a:t> rate (expert opinion, </a:t>
            </a:r>
            <a:r>
              <a:rPr lang="fr-FR" sz="2800" dirty="0" err="1">
                <a:latin typeface="Raleway" charset="0"/>
              </a:rPr>
              <a:t>pre-contractual</a:t>
            </a:r>
            <a:r>
              <a:rPr lang="fr-FR" sz="2800" dirty="0">
                <a:latin typeface="Raleway" charset="0"/>
              </a:rPr>
              <a:t> discussions, </a:t>
            </a:r>
            <a:r>
              <a:rPr lang="fr-FR" sz="2800" dirty="0" err="1">
                <a:latin typeface="Raleway" charset="0"/>
              </a:rPr>
              <a:t>other</a:t>
            </a:r>
            <a:r>
              <a:rPr lang="fr-FR" sz="2800" dirty="0">
                <a:latin typeface="Raleway" charset="0"/>
              </a:rPr>
              <a:t> </a:t>
            </a:r>
            <a:r>
              <a:rPr lang="fr-FR" sz="2800" dirty="0" err="1">
                <a:latin typeface="Raleway" charset="0"/>
              </a:rPr>
              <a:t>licensees</a:t>
            </a:r>
            <a:r>
              <a:rPr lang="fr-FR" sz="2800" dirty="0">
                <a:latin typeface="Raleway" charset="0"/>
              </a:rPr>
              <a:t>, comparables, </a:t>
            </a:r>
            <a:r>
              <a:rPr lang="fr-FR" sz="2800" dirty="0" err="1">
                <a:latin typeface="Raleway" charset="0"/>
              </a:rPr>
              <a:t>economic</a:t>
            </a:r>
            <a:r>
              <a:rPr lang="fr-FR" sz="2800" dirty="0">
                <a:latin typeface="Raleway" charset="0"/>
              </a:rPr>
              <a:t> value of the IP right)</a:t>
            </a:r>
          </a:p>
          <a:p>
            <a:pPr marL="457200" indent="-457200">
              <a:buFont typeface="Arial" panose="020B0604020202020204" pitchFamily="34" charset="0"/>
              <a:buChar char="•"/>
            </a:pPr>
            <a:endParaRPr lang="fr-FR" sz="2800" dirty="0">
              <a:latin typeface="Raleway" charset="0"/>
            </a:endParaRPr>
          </a:p>
          <a:p>
            <a:pPr marL="285750" indent="-285750">
              <a:buFont typeface="Arial" panose="020B0604020202020204" pitchFamily="34" charset="0"/>
              <a:buChar char="•"/>
              <a:defRPr/>
            </a:pPr>
            <a:endParaRPr lang="fr-FR" altLang="fr-FR" sz="1600" dirty="0">
              <a:latin typeface="Raleway" charset="0"/>
            </a:endParaRPr>
          </a:p>
          <a:p>
            <a:pPr marL="285750" indent="-285750">
              <a:buFont typeface="Arial" panose="020B0604020202020204" pitchFamily="34" charset="0"/>
              <a:buChar char="•"/>
              <a:defRPr/>
            </a:pPr>
            <a:endParaRPr lang="fr-FR" altLang="fr-FR" sz="1600" dirty="0">
              <a:latin typeface="Raleway" charset="0"/>
            </a:endParaRPr>
          </a:p>
        </p:txBody>
      </p:sp>
    </p:spTree>
    <p:extLst>
      <p:ext uri="{BB962C8B-B14F-4D97-AF65-F5344CB8AC3E}">
        <p14:creationId xmlns:p14="http://schemas.microsoft.com/office/powerpoint/2010/main" val="16460135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17">
            <a:extLst>
              <a:ext uri="{FF2B5EF4-FFF2-40B4-BE49-F238E27FC236}">
                <a16:creationId xmlns:a16="http://schemas.microsoft.com/office/drawing/2014/main" id="{7B40FE7A-9B61-45E5-A338-256BF7C096A1}"/>
              </a:ext>
            </a:extLst>
          </p:cNvPr>
          <p:cNvSpPr txBox="1">
            <a:spLocks noChangeArrowheads="1"/>
          </p:cNvSpPr>
          <p:nvPr/>
        </p:nvSpPr>
        <p:spPr bwMode="auto">
          <a:xfrm rot="-5400000">
            <a:off x="-1420018" y="3375819"/>
            <a:ext cx="4497387" cy="860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spAutoFit/>
          </a:bodyPr>
          <a:lstStyle>
            <a:lvl1pPr>
              <a:defRPr sz="2400" baseline="30000">
                <a:solidFill>
                  <a:schemeClr val="tx1"/>
                </a:solidFill>
                <a:latin typeface="Arial" panose="020B0604020202020204" pitchFamily="34" charset="0"/>
                <a:ea typeface="ＭＳ Ｐゴシック" panose="020B0600070205080204" pitchFamily="34" charset="-128"/>
              </a:defRPr>
            </a:lvl1pPr>
            <a:lvl2pPr marL="742950" indent="-285750">
              <a:defRPr sz="2400" baseline="30000">
                <a:solidFill>
                  <a:schemeClr val="tx1"/>
                </a:solidFill>
                <a:latin typeface="Arial" panose="020B0604020202020204" pitchFamily="34" charset="0"/>
                <a:ea typeface="ＭＳ Ｐゴシック" panose="020B0600070205080204" pitchFamily="34" charset="-128"/>
              </a:defRPr>
            </a:lvl2pPr>
            <a:lvl3pPr marL="1143000" indent="-228600">
              <a:defRPr sz="2400" baseline="30000">
                <a:solidFill>
                  <a:schemeClr val="tx1"/>
                </a:solidFill>
                <a:latin typeface="Arial" panose="020B0604020202020204" pitchFamily="34" charset="0"/>
                <a:ea typeface="ＭＳ Ｐゴシック" panose="020B0600070205080204" pitchFamily="34" charset="-128"/>
              </a:defRPr>
            </a:lvl3pPr>
            <a:lvl4pPr marL="1600200" indent="-228600">
              <a:defRPr sz="2400" baseline="30000">
                <a:solidFill>
                  <a:schemeClr val="tx1"/>
                </a:solidFill>
                <a:latin typeface="Arial" panose="020B0604020202020204" pitchFamily="34" charset="0"/>
                <a:ea typeface="ＭＳ Ｐゴシック" panose="020B0600070205080204" pitchFamily="34" charset="-128"/>
              </a:defRPr>
            </a:lvl4pPr>
            <a:lvl5pPr marL="2057400" indent="-228600">
              <a:defRPr sz="2400" baseline="30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9pPr>
          </a:lstStyle>
          <a:p>
            <a:pPr algn="ctr">
              <a:spcBef>
                <a:spcPct val="50000"/>
              </a:spcBef>
            </a:pPr>
            <a:endParaRPr lang="fr-FR" altLang="fr-FR" sz="5000" baseline="0">
              <a:latin typeface="Raleway" charset="0"/>
            </a:endParaRPr>
          </a:p>
        </p:txBody>
      </p:sp>
      <p:sp>
        <p:nvSpPr>
          <p:cNvPr id="25603" name="Text Box 17">
            <a:extLst>
              <a:ext uri="{FF2B5EF4-FFF2-40B4-BE49-F238E27FC236}">
                <a16:creationId xmlns:a16="http://schemas.microsoft.com/office/drawing/2014/main" id="{8461CB34-71D7-4CEE-8923-7AEFD8621899}"/>
              </a:ext>
            </a:extLst>
          </p:cNvPr>
          <p:cNvSpPr txBox="1">
            <a:spLocks noChangeArrowheads="1"/>
          </p:cNvSpPr>
          <p:nvPr/>
        </p:nvSpPr>
        <p:spPr bwMode="auto">
          <a:xfrm>
            <a:off x="2411458" y="127440"/>
            <a:ext cx="7504067" cy="6309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nchor="ctr">
            <a:spAutoFit/>
          </a:bodyPr>
          <a:lstStyle>
            <a:lvl1pPr>
              <a:defRPr sz="2400" baseline="30000">
                <a:solidFill>
                  <a:schemeClr val="tx1"/>
                </a:solidFill>
                <a:latin typeface="Arial" panose="020B0604020202020204" pitchFamily="34" charset="0"/>
                <a:ea typeface="ＭＳ Ｐゴシック" panose="020B0600070205080204" pitchFamily="34" charset="-128"/>
              </a:defRPr>
            </a:lvl1pPr>
            <a:lvl2pPr marL="742950" indent="-285750">
              <a:defRPr sz="2400" baseline="30000">
                <a:solidFill>
                  <a:schemeClr val="tx1"/>
                </a:solidFill>
                <a:latin typeface="Arial" panose="020B0604020202020204" pitchFamily="34" charset="0"/>
                <a:ea typeface="ＭＳ Ｐゴシック" panose="020B0600070205080204" pitchFamily="34" charset="-128"/>
              </a:defRPr>
            </a:lvl2pPr>
            <a:lvl3pPr marL="1143000" indent="-228600">
              <a:defRPr sz="2400" baseline="30000">
                <a:solidFill>
                  <a:schemeClr val="tx1"/>
                </a:solidFill>
                <a:latin typeface="Arial" panose="020B0604020202020204" pitchFamily="34" charset="0"/>
                <a:ea typeface="ＭＳ Ｐゴシック" panose="020B0600070205080204" pitchFamily="34" charset="-128"/>
              </a:defRPr>
            </a:lvl3pPr>
            <a:lvl4pPr marL="1600200" indent="-228600">
              <a:defRPr sz="2400" baseline="30000">
                <a:solidFill>
                  <a:schemeClr val="tx1"/>
                </a:solidFill>
                <a:latin typeface="Arial" panose="020B0604020202020204" pitchFamily="34" charset="0"/>
                <a:ea typeface="ＭＳ Ｐゴシック" panose="020B0600070205080204" pitchFamily="34" charset="-128"/>
              </a:defRPr>
            </a:lvl4pPr>
            <a:lvl5pPr marL="2057400" indent="-228600">
              <a:defRPr sz="2400" baseline="30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9pPr>
          </a:lstStyle>
          <a:p>
            <a:pPr>
              <a:spcBef>
                <a:spcPct val="50000"/>
              </a:spcBef>
            </a:pPr>
            <a:r>
              <a:rPr lang="fr-FR" altLang="fr-FR" sz="3500" b="1" baseline="0" dirty="0">
                <a:solidFill>
                  <a:schemeClr val="accent2"/>
                </a:solidFill>
                <a:latin typeface="Raleway" charset="0"/>
              </a:rPr>
              <a:t>      A French perspective</a:t>
            </a:r>
          </a:p>
        </p:txBody>
      </p:sp>
      <p:sp>
        <p:nvSpPr>
          <p:cNvPr id="12293" name="ZoneTexte 8">
            <a:extLst>
              <a:ext uri="{FF2B5EF4-FFF2-40B4-BE49-F238E27FC236}">
                <a16:creationId xmlns:a16="http://schemas.microsoft.com/office/drawing/2014/main" id="{16D02A52-7424-4A75-B2E2-1D2CF471B308}"/>
              </a:ext>
            </a:extLst>
          </p:cNvPr>
          <p:cNvSpPr txBox="1">
            <a:spLocks noChangeArrowheads="1"/>
          </p:cNvSpPr>
          <p:nvPr/>
        </p:nvSpPr>
        <p:spPr bwMode="auto">
          <a:xfrm>
            <a:off x="520873" y="895867"/>
            <a:ext cx="8528533" cy="6288901"/>
          </a:xfrm>
          <a:prstGeom prst="rect">
            <a:avLst/>
          </a:prstGeom>
          <a:noFill/>
          <a:ln>
            <a:noFill/>
          </a:ln>
        </p:spPr>
        <p:txBody>
          <a:bodyPr wrap="square">
            <a:spAutoFit/>
          </a:bodyPr>
          <a:lstStyle>
            <a:lvl1pPr>
              <a:defRPr sz="2400" baseline="30000">
                <a:solidFill>
                  <a:schemeClr val="tx1"/>
                </a:solidFill>
                <a:latin typeface="Arial" panose="020B0604020202020204" pitchFamily="34" charset="0"/>
                <a:ea typeface="ＭＳ Ｐゴシック" panose="020B0600070205080204" pitchFamily="34" charset="-128"/>
              </a:defRPr>
            </a:lvl1pPr>
            <a:lvl2pPr marL="742950" indent="-285750">
              <a:defRPr sz="2400" baseline="30000">
                <a:solidFill>
                  <a:schemeClr val="tx1"/>
                </a:solidFill>
                <a:latin typeface="Arial" panose="020B0604020202020204" pitchFamily="34" charset="0"/>
                <a:ea typeface="ＭＳ Ｐゴシック" panose="020B0600070205080204" pitchFamily="34" charset="-128"/>
              </a:defRPr>
            </a:lvl2pPr>
            <a:lvl3pPr marL="1143000" indent="-228600">
              <a:defRPr sz="2400" baseline="30000">
                <a:solidFill>
                  <a:schemeClr val="tx1"/>
                </a:solidFill>
                <a:latin typeface="Arial" panose="020B0604020202020204" pitchFamily="34" charset="0"/>
                <a:ea typeface="ＭＳ Ｐゴシック" panose="020B0600070205080204" pitchFamily="34" charset="-128"/>
              </a:defRPr>
            </a:lvl3pPr>
            <a:lvl4pPr marL="1600200" indent="-228600">
              <a:defRPr sz="2400" baseline="30000">
                <a:solidFill>
                  <a:schemeClr val="tx1"/>
                </a:solidFill>
                <a:latin typeface="Arial" panose="020B0604020202020204" pitchFamily="34" charset="0"/>
                <a:ea typeface="ＭＳ Ｐゴシック" panose="020B0600070205080204" pitchFamily="34" charset="-128"/>
              </a:defRPr>
            </a:lvl4pPr>
            <a:lvl5pPr marL="2057400" indent="-228600">
              <a:defRPr sz="2400" baseline="30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9pPr>
          </a:lstStyle>
          <a:p>
            <a:endParaRPr lang="fr-FR" sz="2800" b="1" dirty="0">
              <a:latin typeface="Raleway" charset="0"/>
            </a:endParaRPr>
          </a:p>
          <a:p>
            <a:pPr algn="ctr"/>
            <a:r>
              <a:rPr lang="fr-FR" sz="2800" b="1" dirty="0">
                <a:latin typeface="Raleway" charset="0"/>
              </a:rPr>
              <a:t>Alternative </a:t>
            </a:r>
            <a:r>
              <a:rPr lang="fr-FR" sz="2800" b="1" dirty="0" err="1">
                <a:latin typeface="Raleway" charset="0"/>
              </a:rPr>
              <a:t>method</a:t>
            </a:r>
            <a:r>
              <a:rPr lang="fr-FR" sz="2800" b="1" dirty="0">
                <a:latin typeface="Raleway" charset="0"/>
              </a:rPr>
              <a:t>: the « lump </a:t>
            </a:r>
            <a:r>
              <a:rPr lang="fr-FR" sz="2800" b="1" dirty="0" err="1">
                <a:latin typeface="Raleway" charset="0"/>
              </a:rPr>
              <a:t>sum</a:t>
            </a:r>
            <a:r>
              <a:rPr lang="fr-FR" sz="2800" b="1" dirty="0">
                <a:latin typeface="Raleway" charset="0"/>
              </a:rPr>
              <a:t> » (</a:t>
            </a:r>
            <a:r>
              <a:rPr lang="fr-FR" sz="2800" b="1" dirty="0" err="1">
                <a:latin typeface="Raleway" charset="0"/>
              </a:rPr>
              <a:t>implementation</a:t>
            </a:r>
            <a:r>
              <a:rPr lang="fr-FR" sz="2800" b="1" dirty="0">
                <a:latin typeface="Raleway" charset="0"/>
              </a:rPr>
              <a:t> of Article 13.1 (b))</a:t>
            </a:r>
          </a:p>
          <a:p>
            <a:pPr algn="ctr"/>
            <a:endParaRPr lang="fr-FR" sz="2800" b="1" dirty="0">
              <a:latin typeface="Raleway" charset="0"/>
            </a:endParaRPr>
          </a:p>
          <a:p>
            <a:pPr marL="457200" indent="-457200">
              <a:buFont typeface="Arial" panose="020B0604020202020204" pitchFamily="34" charset="0"/>
              <a:buChar char="•"/>
            </a:pPr>
            <a:r>
              <a:rPr lang="fr-FR" sz="2800" b="1" dirty="0" err="1">
                <a:latin typeface="Raleway" charset="0"/>
              </a:rPr>
              <a:t>Burden</a:t>
            </a:r>
            <a:r>
              <a:rPr lang="fr-FR" sz="2800" b="1" dirty="0">
                <a:latin typeface="Raleway" charset="0"/>
              </a:rPr>
              <a:t> of proof of the </a:t>
            </a:r>
            <a:r>
              <a:rPr lang="fr-FR" sz="2800" b="1" dirty="0" err="1">
                <a:latin typeface="Raleway" charset="0"/>
              </a:rPr>
              <a:t>contractual</a:t>
            </a:r>
            <a:r>
              <a:rPr lang="fr-FR" sz="2800" b="1" dirty="0">
                <a:latin typeface="Raleway" charset="0"/>
              </a:rPr>
              <a:t> rate: IP right </a:t>
            </a:r>
            <a:r>
              <a:rPr lang="fr-FR" sz="2800" b="1" dirty="0" err="1">
                <a:latin typeface="Raleway" charset="0"/>
              </a:rPr>
              <a:t>holder</a:t>
            </a:r>
            <a:r>
              <a:rPr lang="fr-FR" sz="2800" b="1" dirty="0">
                <a:latin typeface="Raleway" charset="0"/>
              </a:rPr>
              <a:t> but the </a:t>
            </a:r>
            <a:r>
              <a:rPr lang="fr-FR" sz="2800" b="1" dirty="0" err="1">
                <a:latin typeface="Raleway" charset="0"/>
              </a:rPr>
              <a:t>defendant</a:t>
            </a:r>
            <a:r>
              <a:rPr lang="fr-FR" sz="2800" b="1" dirty="0">
                <a:latin typeface="Raleway" charset="0"/>
              </a:rPr>
              <a:t> must </a:t>
            </a:r>
            <a:r>
              <a:rPr lang="fr-FR" sz="2800" b="1" dirty="0" err="1">
                <a:latin typeface="Raleway" charset="0"/>
              </a:rPr>
              <a:t>explain</a:t>
            </a:r>
            <a:r>
              <a:rPr lang="fr-FR" sz="2800" b="1" dirty="0">
                <a:latin typeface="Raleway" charset="0"/>
              </a:rPr>
              <a:t> </a:t>
            </a:r>
            <a:r>
              <a:rPr lang="fr-FR" sz="2800" b="1" dirty="0" err="1">
                <a:latin typeface="Raleway" charset="0"/>
              </a:rPr>
              <a:t>why</a:t>
            </a:r>
            <a:r>
              <a:rPr lang="fr-FR" sz="2800" b="1" dirty="0">
                <a:latin typeface="Raleway" charset="0"/>
              </a:rPr>
              <a:t> </a:t>
            </a:r>
            <a:r>
              <a:rPr lang="fr-FR" sz="2800" b="1" dirty="0" err="1">
                <a:latin typeface="Raleway" charset="0"/>
              </a:rPr>
              <a:t>he</a:t>
            </a:r>
            <a:r>
              <a:rPr lang="fr-FR" sz="2800" b="1" dirty="0">
                <a:latin typeface="Raleway" charset="0"/>
              </a:rPr>
              <a:t> challenges </a:t>
            </a:r>
            <a:r>
              <a:rPr lang="fr-FR" sz="2800" b="1" dirty="0" err="1">
                <a:latin typeface="Raleway" charset="0"/>
              </a:rPr>
              <a:t>this</a:t>
            </a:r>
            <a:r>
              <a:rPr lang="fr-FR" sz="2800" b="1" dirty="0">
                <a:latin typeface="Raleway" charset="0"/>
              </a:rPr>
              <a:t> rate</a:t>
            </a:r>
          </a:p>
          <a:p>
            <a:pPr marL="457200" indent="-457200">
              <a:buFont typeface="Arial" panose="020B0604020202020204" pitchFamily="34" charset="0"/>
              <a:buChar char="•"/>
            </a:pPr>
            <a:endParaRPr lang="fr-FR" sz="2800" b="1" dirty="0">
              <a:latin typeface="Raleway" charset="0"/>
            </a:endParaRPr>
          </a:p>
          <a:p>
            <a:pPr marL="457200" indent="-457200">
              <a:buFont typeface="Wingdings" panose="05000000000000000000" pitchFamily="2" charset="2"/>
              <a:buChar char="ü"/>
            </a:pPr>
            <a:r>
              <a:rPr lang="en-GB" dirty="0"/>
              <a:t>Paris Court of first instance, 07/06/2018 : “</a:t>
            </a:r>
            <a:r>
              <a:rPr lang="en-GB" i="1" dirty="0"/>
              <a:t>the defendant does not provide any information on the royalty rates used in pharmacy, so that the rate of 40% (i.e. twice the 20% proposed by NOVARTIS AG to take into account the damage suffered and including the moral damage suffered) will be retained</a:t>
            </a:r>
            <a:r>
              <a:rPr lang="en-GB" dirty="0"/>
              <a:t>”.</a:t>
            </a:r>
          </a:p>
          <a:p>
            <a:pPr marL="457200" indent="-457200">
              <a:buFont typeface="Wingdings" panose="05000000000000000000" pitchFamily="2" charset="2"/>
              <a:buChar char="ü"/>
            </a:pPr>
            <a:endParaRPr lang="en-GB" dirty="0"/>
          </a:p>
          <a:p>
            <a:pPr marL="457200" indent="-457200">
              <a:buFont typeface="Wingdings" panose="05000000000000000000" pitchFamily="2" charset="2"/>
              <a:buChar char="ü"/>
            </a:pPr>
            <a:endParaRPr lang="en-GB" dirty="0"/>
          </a:p>
          <a:p>
            <a:pPr marL="457200" indent="-457200">
              <a:buFont typeface="Wingdings" panose="05000000000000000000" pitchFamily="2" charset="2"/>
              <a:buChar char="ü"/>
            </a:pPr>
            <a:r>
              <a:rPr lang="en-GB" dirty="0"/>
              <a:t>Paris Court of first instance, 18/11/2021: “</a:t>
            </a:r>
            <a:r>
              <a:rPr lang="en-GB" i="1" dirty="0"/>
              <a:t>With regard to the royalty rate, it is not disputed, other than by way of general assertions, that it is generally and usually comprised, in the sector concerned, between 5 and 10% of the net sales made by the licensee company. In accordance with the terms of Article L. 331-1-3 of the Intellectual Property Code, this royalty rate should be increased to 12%.”</a:t>
            </a:r>
            <a:endParaRPr lang="fr-FR" sz="2800" b="1" i="1" dirty="0">
              <a:latin typeface="Raleway" charset="0"/>
            </a:endParaRPr>
          </a:p>
          <a:p>
            <a:pPr marL="457200" indent="-457200">
              <a:buFont typeface="Arial" panose="020B0604020202020204" pitchFamily="34" charset="0"/>
              <a:buChar char="•"/>
            </a:pPr>
            <a:endParaRPr lang="fr-FR" sz="2800" b="1" dirty="0">
              <a:latin typeface="Raleway" charset="0"/>
            </a:endParaRPr>
          </a:p>
          <a:p>
            <a:pPr marL="457200" indent="-457200">
              <a:buFont typeface="Arial" panose="020B0604020202020204" pitchFamily="34" charset="0"/>
              <a:buChar char="•"/>
            </a:pPr>
            <a:endParaRPr lang="fr-FR" sz="2800" b="1" dirty="0">
              <a:latin typeface="Raleway" charset="0"/>
            </a:endParaRPr>
          </a:p>
          <a:p>
            <a:pPr marL="457200" indent="-457200">
              <a:buFont typeface="Arial" panose="020B0604020202020204" pitchFamily="34" charset="0"/>
              <a:buChar char="•"/>
            </a:pPr>
            <a:endParaRPr lang="fr-FR" sz="2800" b="1" dirty="0">
              <a:latin typeface="Raleway" charset="0"/>
            </a:endParaRPr>
          </a:p>
          <a:p>
            <a:pPr marL="457200" indent="-457200">
              <a:buFont typeface="Arial" panose="020B0604020202020204" pitchFamily="34" charset="0"/>
              <a:buChar char="•"/>
            </a:pPr>
            <a:endParaRPr lang="fr-FR" sz="2800" dirty="0">
              <a:latin typeface="Raleway" charset="0"/>
            </a:endParaRPr>
          </a:p>
          <a:p>
            <a:pPr marL="457200" indent="-457200">
              <a:buFont typeface="Arial" panose="020B0604020202020204" pitchFamily="34" charset="0"/>
              <a:buChar char="•"/>
            </a:pPr>
            <a:endParaRPr lang="fr-FR" sz="2800" dirty="0">
              <a:latin typeface="Raleway" charset="0"/>
            </a:endParaRPr>
          </a:p>
          <a:p>
            <a:pPr marL="285750" indent="-285750">
              <a:buFont typeface="Arial" panose="020B0604020202020204" pitchFamily="34" charset="0"/>
              <a:buChar char="•"/>
              <a:defRPr/>
            </a:pPr>
            <a:endParaRPr lang="fr-FR" altLang="fr-FR" sz="1600" dirty="0">
              <a:latin typeface="Raleway" charset="0"/>
            </a:endParaRPr>
          </a:p>
          <a:p>
            <a:pPr marL="285750" indent="-285750">
              <a:buFont typeface="Arial" panose="020B0604020202020204" pitchFamily="34" charset="0"/>
              <a:buChar char="•"/>
              <a:defRPr/>
            </a:pPr>
            <a:endParaRPr lang="fr-FR" altLang="fr-FR" sz="1600" dirty="0">
              <a:latin typeface="Raleway" charset="0"/>
            </a:endParaRPr>
          </a:p>
        </p:txBody>
      </p:sp>
    </p:spTree>
    <p:extLst>
      <p:ext uri="{BB962C8B-B14F-4D97-AF65-F5344CB8AC3E}">
        <p14:creationId xmlns:p14="http://schemas.microsoft.com/office/powerpoint/2010/main" val="27520636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17">
            <a:extLst>
              <a:ext uri="{FF2B5EF4-FFF2-40B4-BE49-F238E27FC236}">
                <a16:creationId xmlns:a16="http://schemas.microsoft.com/office/drawing/2014/main" id="{7B40FE7A-9B61-45E5-A338-256BF7C096A1}"/>
              </a:ext>
            </a:extLst>
          </p:cNvPr>
          <p:cNvSpPr txBox="1">
            <a:spLocks noChangeArrowheads="1"/>
          </p:cNvSpPr>
          <p:nvPr/>
        </p:nvSpPr>
        <p:spPr bwMode="auto">
          <a:xfrm rot="-5400000">
            <a:off x="-1420018" y="3375819"/>
            <a:ext cx="4497387" cy="860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spAutoFit/>
          </a:bodyPr>
          <a:lstStyle>
            <a:lvl1pPr>
              <a:defRPr sz="2400" baseline="30000">
                <a:solidFill>
                  <a:schemeClr val="tx1"/>
                </a:solidFill>
                <a:latin typeface="Arial" panose="020B0604020202020204" pitchFamily="34" charset="0"/>
                <a:ea typeface="ＭＳ Ｐゴシック" panose="020B0600070205080204" pitchFamily="34" charset="-128"/>
              </a:defRPr>
            </a:lvl1pPr>
            <a:lvl2pPr marL="742950" indent="-285750">
              <a:defRPr sz="2400" baseline="30000">
                <a:solidFill>
                  <a:schemeClr val="tx1"/>
                </a:solidFill>
                <a:latin typeface="Arial" panose="020B0604020202020204" pitchFamily="34" charset="0"/>
                <a:ea typeface="ＭＳ Ｐゴシック" panose="020B0600070205080204" pitchFamily="34" charset="-128"/>
              </a:defRPr>
            </a:lvl2pPr>
            <a:lvl3pPr marL="1143000" indent="-228600">
              <a:defRPr sz="2400" baseline="30000">
                <a:solidFill>
                  <a:schemeClr val="tx1"/>
                </a:solidFill>
                <a:latin typeface="Arial" panose="020B0604020202020204" pitchFamily="34" charset="0"/>
                <a:ea typeface="ＭＳ Ｐゴシック" panose="020B0600070205080204" pitchFamily="34" charset="-128"/>
              </a:defRPr>
            </a:lvl3pPr>
            <a:lvl4pPr marL="1600200" indent="-228600">
              <a:defRPr sz="2400" baseline="30000">
                <a:solidFill>
                  <a:schemeClr val="tx1"/>
                </a:solidFill>
                <a:latin typeface="Arial" panose="020B0604020202020204" pitchFamily="34" charset="0"/>
                <a:ea typeface="ＭＳ Ｐゴシック" panose="020B0600070205080204" pitchFamily="34" charset="-128"/>
              </a:defRPr>
            </a:lvl4pPr>
            <a:lvl5pPr marL="2057400" indent="-228600">
              <a:defRPr sz="2400" baseline="30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9pPr>
          </a:lstStyle>
          <a:p>
            <a:pPr algn="ctr">
              <a:spcBef>
                <a:spcPct val="50000"/>
              </a:spcBef>
            </a:pPr>
            <a:endParaRPr lang="fr-FR" altLang="fr-FR" sz="5000" baseline="0">
              <a:latin typeface="Raleway" charset="0"/>
            </a:endParaRPr>
          </a:p>
        </p:txBody>
      </p:sp>
      <p:sp>
        <p:nvSpPr>
          <p:cNvPr id="25603" name="Text Box 17">
            <a:extLst>
              <a:ext uri="{FF2B5EF4-FFF2-40B4-BE49-F238E27FC236}">
                <a16:creationId xmlns:a16="http://schemas.microsoft.com/office/drawing/2014/main" id="{8461CB34-71D7-4CEE-8923-7AEFD8621899}"/>
              </a:ext>
            </a:extLst>
          </p:cNvPr>
          <p:cNvSpPr txBox="1">
            <a:spLocks noChangeArrowheads="1"/>
          </p:cNvSpPr>
          <p:nvPr/>
        </p:nvSpPr>
        <p:spPr bwMode="auto">
          <a:xfrm>
            <a:off x="2411458" y="127440"/>
            <a:ext cx="7504067" cy="6309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nchor="ctr">
            <a:spAutoFit/>
          </a:bodyPr>
          <a:lstStyle>
            <a:lvl1pPr>
              <a:defRPr sz="2400" baseline="30000">
                <a:solidFill>
                  <a:schemeClr val="tx1"/>
                </a:solidFill>
                <a:latin typeface="Arial" panose="020B0604020202020204" pitchFamily="34" charset="0"/>
                <a:ea typeface="ＭＳ Ｐゴシック" panose="020B0600070205080204" pitchFamily="34" charset="-128"/>
              </a:defRPr>
            </a:lvl1pPr>
            <a:lvl2pPr marL="742950" indent="-285750">
              <a:defRPr sz="2400" baseline="30000">
                <a:solidFill>
                  <a:schemeClr val="tx1"/>
                </a:solidFill>
                <a:latin typeface="Arial" panose="020B0604020202020204" pitchFamily="34" charset="0"/>
                <a:ea typeface="ＭＳ Ｐゴシック" panose="020B0600070205080204" pitchFamily="34" charset="-128"/>
              </a:defRPr>
            </a:lvl2pPr>
            <a:lvl3pPr marL="1143000" indent="-228600">
              <a:defRPr sz="2400" baseline="30000">
                <a:solidFill>
                  <a:schemeClr val="tx1"/>
                </a:solidFill>
                <a:latin typeface="Arial" panose="020B0604020202020204" pitchFamily="34" charset="0"/>
                <a:ea typeface="ＭＳ Ｐゴシック" panose="020B0600070205080204" pitchFamily="34" charset="-128"/>
              </a:defRPr>
            </a:lvl3pPr>
            <a:lvl4pPr marL="1600200" indent="-228600">
              <a:defRPr sz="2400" baseline="30000">
                <a:solidFill>
                  <a:schemeClr val="tx1"/>
                </a:solidFill>
                <a:latin typeface="Arial" panose="020B0604020202020204" pitchFamily="34" charset="0"/>
                <a:ea typeface="ＭＳ Ｐゴシック" panose="020B0600070205080204" pitchFamily="34" charset="-128"/>
              </a:defRPr>
            </a:lvl4pPr>
            <a:lvl5pPr marL="2057400" indent="-228600">
              <a:defRPr sz="2400" baseline="30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9pPr>
          </a:lstStyle>
          <a:p>
            <a:pPr>
              <a:spcBef>
                <a:spcPct val="50000"/>
              </a:spcBef>
            </a:pPr>
            <a:r>
              <a:rPr lang="fr-FR" altLang="fr-FR" sz="3500" b="1" baseline="0" dirty="0">
                <a:solidFill>
                  <a:schemeClr val="accent2"/>
                </a:solidFill>
                <a:latin typeface="Raleway" charset="0"/>
              </a:rPr>
              <a:t>      A French perspective</a:t>
            </a:r>
          </a:p>
        </p:txBody>
      </p:sp>
      <p:sp>
        <p:nvSpPr>
          <p:cNvPr id="12293" name="ZoneTexte 8">
            <a:extLst>
              <a:ext uri="{FF2B5EF4-FFF2-40B4-BE49-F238E27FC236}">
                <a16:creationId xmlns:a16="http://schemas.microsoft.com/office/drawing/2014/main" id="{16D02A52-7424-4A75-B2E2-1D2CF471B308}"/>
              </a:ext>
            </a:extLst>
          </p:cNvPr>
          <p:cNvSpPr txBox="1">
            <a:spLocks noChangeArrowheads="1"/>
          </p:cNvSpPr>
          <p:nvPr/>
        </p:nvSpPr>
        <p:spPr bwMode="auto">
          <a:xfrm>
            <a:off x="520873" y="895867"/>
            <a:ext cx="8528533" cy="3293209"/>
          </a:xfrm>
          <a:prstGeom prst="rect">
            <a:avLst/>
          </a:prstGeom>
          <a:noFill/>
          <a:ln>
            <a:noFill/>
          </a:ln>
        </p:spPr>
        <p:txBody>
          <a:bodyPr wrap="square">
            <a:spAutoFit/>
          </a:bodyPr>
          <a:lstStyle>
            <a:lvl1pPr>
              <a:defRPr sz="2400" baseline="30000">
                <a:solidFill>
                  <a:schemeClr val="tx1"/>
                </a:solidFill>
                <a:latin typeface="Arial" panose="020B0604020202020204" pitchFamily="34" charset="0"/>
                <a:ea typeface="ＭＳ Ｐゴシック" panose="020B0600070205080204" pitchFamily="34" charset="-128"/>
              </a:defRPr>
            </a:lvl1pPr>
            <a:lvl2pPr marL="742950" indent="-285750">
              <a:defRPr sz="2400" baseline="30000">
                <a:solidFill>
                  <a:schemeClr val="tx1"/>
                </a:solidFill>
                <a:latin typeface="Arial" panose="020B0604020202020204" pitchFamily="34" charset="0"/>
                <a:ea typeface="ＭＳ Ｐゴシック" panose="020B0600070205080204" pitchFamily="34" charset="-128"/>
              </a:defRPr>
            </a:lvl2pPr>
            <a:lvl3pPr marL="1143000" indent="-228600">
              <a:defRPr sz="2400" baseline="30000">
                <a:solidFill>
                  <a:schemeClr val="tx1"/>
                </a:solidFill>
                <a:latin typeface="Arial" panose="020B0604020202020204" pitchFamily="34" charset="0"/>
                <a:ea typeface="ＭＳ Ｐゴシック" panose="020B0600070205080204" pitchFamily="34" charset="-128"/>
              </a:defRPr>
            </a:lvl3pPr>
            <a:lvl4pPr marL="1600200" indent="-228600">
              <a:defRPr sz="2400" baseline="30000">
                <a:solidFill>
                  <a:schemeClr val="tx1"/>
                </a:solidFill>
                <a:latin typeface="Arial" panose="020B0604020202020204" pitchFamily="34" charset="0"/>
                <a:ea typeface="ＭＳ Ｐゴシック" panose="020B0600070205080204" pitchFamily="34" charset="-128"/>
              </a:defRPr>
            </a:lvl4pPr>
            <a:lvl5pPr marL="2057400" indent="-228600">
              <a:defRPr sz="2400" baseline="30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baseline="30000">
                <a:solidFill>
                  <a:schemeClr val="tx1"/>
                </a:solidFill>
                <a:latin typeface="Arial" panose="020B0604020202020204" pitchFamily="34" charset="0"/>
                <a:ea typeface="ＭＳ Ｐゴシック" panose="020B0600070205080204" pitchFamily="34" charset="-128"/>
              </a:defRPr>
            </a:lvl9pPr>
          </a:lstStyle>
          <a:p>
            <a:endParaRPr lang="fr-FR" sz="2800" b="1" dirty="0">
              <a:latin typeface="Raleway" charset="0"/>
            </a:endParaRPr>
          </a:p>
          <a:p>
            <a:pPr algn="ctr"/>
            <a:r>
              <a:rPr lang="fr-FR" sz="2800" b="1" dirty="0">
                <a:latin typeface="Raleway" charset="0"/>
              </a:rPr>
              <a:t>Alternative </a:t>
            </a:r>
            <a:r>
              <a:rPr lang="fr-FR" sz="2800" b="1" dirty="0" err="1">
                <a:latin typeface="Raleway" charset="0"/>
              </a:rPr>
              <a:t>method</a:t>
            </a:r>
            <a:r>
              <a:rPr lang="fr-FR" sz="2800" b="1" dirty="0">
                <a:latin typeface="Raleway" charset="0"/>
              </a:rPr>
              <a:t>: the « lump </a:t>
            </a:r>
            <a:r>
              <a:rPr lang="fr-FR" sz="2800" b="1" dirty="0" err="1">
                <a:latin typeface="Raleway" charset="0"/>
              </a:rPr>
              <a:t>sum</a:t>
            </a:r>
            <a:r>
              <a:rPr lang="fr-FR" sz="2800" b="1" dirty="0">
                <a:latin typeface="Raleway" charset="0"/>
              </a:rPr>
              <a:t> » (</a:t>
            </a:r>
            <a:r>
              <a:rPr lang="fr-FR" sz="2800" b="1" dirty="0" err="1">
                <a:latin typeface="Raleway" charset="0"/>
              </a:rPr>
              <a:t>implementation</a:t>
            </a:r>
            <a:r>
              <a:rPr lang="fr-FR" sz="2800" b="1" dirty="0">
                <a:latin typeface="Raleway" charset="0"/>
              </a:rPr>
              <a:t> of Article 13.1 (b))</a:t>
            </a:r>
          </a:p>
          <a:p>
            <a:pPr marL="457200" indent="-457200">
              <a:buFont typeface="Arial" panose="020B0604020202020204" pitchFamily="34" charset="0"/>
              <a:buChar char="•"/>
            </a:pPr>
            <a:endParaRPr lang="fr-FR" sz="2800" b="1" dirty="0">
              <a:latin typeface="Raleway" charset="0"/>
            </a:endParaRPr>
          </a:p>
          <a:p>
            <a:endParaRPr lang="fr-FR" sz="2800" b="1" dirty="0">
              <a:latin typeface="Raleway" charset="0"/>
            </a:endParaRPr>
          </a:p>
          <a:p>
            <a:pPr marL="457200" indent="-457200">
              <a:buFont typeface="Arial" panose="020B0604020202020204" pitchFamily="34" charset="0"/>
              <a:buChar char="•"/>
            </a:pPr>
            <a:r>
              <a:rPr lang="fr-FR" sz="2800" b="1" dirty="0" err="1">
                <a:latin typeface="Raleway" charset="0"/>
              </a:rPr>
              <a:t>Increasing</a:t>
            </a:r>
            <a:r>
              <a:rPr lang="fr-FR" sz="2800" b="1" dirty="0">
                <a:latin typeface="Raleway" charset="0"/>
              </a:rPr>
              <a:t> the </a:t>
            </a:r>
            <a:r>
              <a:rPr lang="fr-FR" sz="2800" b="1" dirty="0" err="1">
                <a:latin typeface="Raleway" charset="0"/>
              </a:rPr>
              <a:t>contractual</a:t>
            </a:r>
            <a:r>
              <a:rPr lang="fr-FR" sz="2800" b="1" dirty="0">
                <a:latin typeface="Raleway" charset="0"/>
              </a:rPr>
              <a:t> rate (</a:t>
            </a:r>
            <a:r>
              <a:rPr lang="fr-FR" sz="2800" b="1" dirty="0" err="1">
                <a:latin typeface="Raleway" charset="0"/>
              </a:rPr>
              <a:t>average</a:t>
            </a:r>
            <a:r>
              <a:rPr lang="fr-FR" sz="2800" b="1" dirty="0">
                <a:latin typeface="Raleway" charset="0"/>
              </a:rPr>
              <a:t> of 50%, up to 100%)</a:t>
            </a:r>
          </a:p>
          <a:p>
            <a:pPr marL="457200" indent="-457200">
              <a:buFont typeface="Arial" panose="020B0604020202020204" pitchFamily="34" charset="0"/>
              <a:buChar char="•"/>
            </a:pPr>
            <a:endParaRPr lang="fr-FR" sz="2800" b="1" dirty="0">
              <a:latin typeface="Raleway" charset="0"/>
            </a:endParaRPr>
          </a:p>
          <a:p>
            <a:pPr marL="457200" indent="-457200">
              <a:buFont typeface="Arial" panose="020B0604020202020204" pitchFamily="34" charset="0"/>
              <a:buChar char="•"/>
            </a:pPr>
            <a:endParaRPr lang="fr-FR" sz="2800" b="1" dirty="0">
              <a:latin typeface="Raleway" charset="0"/>
            </a:endParaRPr>
          </a:p>
          <a:p>
            <a:pPr marL="457200" indent="-457200">
              <a:buFont typeface="Arial" panose="020B0604020202020204" pitchFamily="34" charset="0"/>
              <a:buChar char="•"/>
            </a:pPr>
            <a:endParaRPr lang="fr-FR" sz="2800" b="1" dirty="0">
              <a:latin typeface="Raleway" charset="0"/>
            </a:endParaRPr>
          </a:p>
          <a:p>
            <a:pPr marL="457200" indent="-457200">
              <a:buFont typeface="Arial" panose="020B0604020202020204" pitchFamily="34" charset="0"/>
              <a:buChar char="•"/>
            </a:pPr>
            <a:endParaRPr lang="fr-FR" sz="2800" dirty="0">
              <a:latin typeface="Raleway" charset="0"/>
            </a:endParaRPr>
          </a:p>
          <a:p>
            <a:pPr marL="457200" indent="-457200">
              <a:buFont typeface="Arial" panose="020B0604020202020204" pitchFamily="34" charset="0"/>
              <a:buChar char="•"/>
            </a:pPr>
            <a:endParaRPr lang="fr-FR" sz="2800" dirty="0">
              <a:latin typeface="Raleway" charset="0"/>
            </a:endParaRPr>
          </a:p>
          <a:p>
            <a:pPr marL="285750" indent="-285750">
              <a:buFont typeface="Arial" panose="020B0604020202020204" pitchFamily="34" charset="0"/>
              <a:buChar char="•"/>
              <a:defRPr/>
            </a:pPr>
            <a:endParaRPr lang="fr-FR" altLang="fr-FR" sz="1600" dirty="0">
              <a:latin typeface="Raleway" charset="0"/>
            </a:endParaRPr>
          </a:p>
          <a:p>
            <a:pPr marL="285750" indent="-285750">
              <a:buFont typeface="Arial" panose="020B0604020202020204" pitchFamily="34" charset="0"/>
              <a:buChar char="•"/>
              <a:defRPr/>
            </a:pPr>
            <a:endParaRPr lang="fr-FR" altLang="fr-FR" sz="1600" dirty="0">
              <a:latin typeface="Raleway" charset="0"/>
            </a:endParaRPr>
          </a:p>
        </p:txBody>
      </p:sp>
      <p:graphicFrame>
        <p:nvGraphicFramePr>
          <p:cNvPr id="2" name="Tableau 1">
            <a:extLst>
              <a:ext uri="{FF2B5EF4-FFF2-40B4-BE49-F238E27FC236}">
                <a16:creationId xmlns:a16="http://schemas.microsoft.com/office/drawing/2014/main" id="{CC908481-2EFA-481C-96D6-AEEBEEF5E7E7}"/>
              </a:ext>
            </a:extLst>
          </p:cNvPr>
          <p:cNvGraphicFramePr>
            <a:graphicFrameLocks noGrp="1"/>
          </p:cNvGraphicFramePr>
          <p:nvPr>
            <p:extLst>
              <p:ext uri="{D42A27DB-BD31-4B8C-83A1-F6EECF244321}">
                <p14:modId xmlns:p14="http://schemas.microsoft.com/office/powerpoint/2010/main" val="2469383418"/>
              </p:ext>
            </p:extLst>
          </p:nvPr>
        </p:nvGraphicFramePr>
        <p:xfrm>
          <a:off x="815303" y="2490953"/>
          <a:ext cx="7723030" cy="3918856"/>
        </p:xfrm>
        <a:graphic>
          <a:graphicData uri="http://schemas.openxmlformats.org/drawingml/2006/table">
            <a:tbl>
              <a:tblPr firstRow="1" firstCol="1" bandRow="1">
                <a:tableStyleId>{5C22544A-7EE6-4342-B048-85BDC9FD1C3A}</a:tableStyleId>
              </a:tblPr>
              <a:tblGrid>
                <a:gridCol w="1930757">
                  <a:extLst>
                    <a:ext uri="{9D8B030D-6E8A-4147-A177-3AD203B41FA5}">
                      <a16:colId xmlns:a16="http://schemas.microsoft.com/office/drawing/2014/main" val="1227304241"/>
                    </a:ext>
                  </a:extLst>
                </a:gridCol>
                <a:gridCol w="1222357">
                  <a:extLst>
                    <a:ext uri="{9D8B030D-6E8A-4147-A177-3AD203B41FA5}">
                      <a16:colId xmlns:a16="http://schemas.microsoft.com/office/drawing/2014/main" val="1549457410"/>
                    </a:ext>
                  </a:extLst>
                </a:gridCol>
                <a:gridCol w="2639159">
                  <a:extLst>
                    <a:ext uri="{9D8B030D-6E8A-4147-A177-3AD203B41FA5}">
                      <a16:colId xmlns:a16="http://schemas.microsoft.com/office/drawing/2014/main" val="1581663995"/>
                    </a:ext>
                  </a:extLst>
                </a:gridCol>
                <a:gridCol w="1930757">
                  <a:extLst>
                    <a:ext uri="{9D8B030D-6E8A-4147-A177-3AD203B41FA5}">
                      <a16:colId xmlns:a16="http://schemas.microsoft.com/office/drawing/2014/main" val="4186463642"/>
                    </a:ext>
                  </a:extLst>
                </a:gridCol>
              </a:tblGrid>
              <a:tr h="238712">
                <a:tc>
                  <a:txBody>
                    <a:bodyPr/>
                    <a:lstStyle/>
                    <a:p>
                      <a:pPr algn="ctr">
                        <a:lnSpc>
                          <a:spcPct val="107000"/>
                        </a:lnSpc>
                        <a:spcAft>
                          <a:spcPts val="0"/>
                        </a:spcAft>
                      </a:pPr>
                      <a:r>
                        <a:rPr lang="en-GB" sz="1100" dirty="0">
                          <a:effectLst/>
                        </a:rPr>
                        <a:t>Decision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100">
                          <a:effectLst/>
                        </a:rPr>
                        <a:t>IP right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100" dirty="0">
                          <a:effectLst/>
                        </a:rPr>
                        <a:t>Contractual royalty rate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100" dirty="0">
                          <a:effectLst/>
                        </a:rPr>
                        <a:t>Increased royalty rate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43667550"/>
                  </a:ext>
                </a:extLst>
              </a:tr>
              <a:tr h="488476">
                <a:tc>
                  <a:txBody>
                    <a:bodyPr/>
                    <a:lstStyle/>
                    <a:p>
                      <a:pPr>
                        <a:lnSpc>
                          <a:spcPct val="107000"/>
                        </a:lnSpc>
                        <a:spcAft>
                          <a:spcPts val="0"/>
                        </a:spcAft>
                      </a:pPr>
                      <a:r>
                        <a:rPr lang="en-GB" sz="1100" dirty="0">
                          <a:effectLst/>
                        </a:rPr>
                        <a:t>Paris Judicial Court, 14/04/2022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100" b="1" dirty="0">
                          <a:effectLst/>
                        </a:rPr>
                        <a:t>Design</a:t>
                      </a:r>
                      <a:endParaRPr lang="en-GB"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100" b="1" dirty="0">
                          <a:effectLst/>
                        </a:rPr>
                        <a:t>Unspecified</a:t>
                      </a:r>
                      <a:endParaRPr lang="en-GB"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100" b="1" dirty="0">
                          <a:effectLst/>
                        </a:rPr>
                        <a:t>20%</a:t>
                      </a:r>
                      <a:endParaRPr lang="en-GB"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20483938"/>
                  </a:ext>
                </a:extLst>
              </a:tr>
              <a:tr h="488476">
                <a:tc>
                  <a:txBody>
                    <a:bodyPr/>
                    <a:lstStyle/>
                    <a:p>
                      <a:pPr>
                        <a:lnSpc>
                          <a:spcPct val="107000"/>
                        </a:lnSpc>
                        <a:spcAft>
                          <a:spcPts val="0"/>
                        </a:spcAft>
                      </a:pPr>
                      <a:r>
                        <a:rPr lang="en-GB" sz="1100">
                          <a:effectLst/>
                        </a:rPr>
                        <a:t>Paris Judicial Court, 18/11/2021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100" b="1" dirty="0">
                          <a:effectLst/>
                        </a:rPr>
                        <a:t>Copyright</a:t>
                      </a:r>
                      <a:endParaRPr lang="en-GB"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100" b="1" dirty="0">
                          <a:effectLst/>
                        </a:rPr>
                        <a:t>5-10%</a:t>
                      </a:r>
                      <a:endParaRPr lang="en-GB"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100" b="1">
                          <a:effectLst/>
                        </a:rPr>
                        <a:t>12%</a:t>
                      </a:r>
                      <a:endParaRPr lang="en-GB" sz="11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01696365"/>
                  </a:ext>
                </a:extLst>
              </a:tr>
              <a:tr h="988002">
                <a:tc>
                  <a:txBody>
                    <a:bodyPr/>
                    <a:lstStyle/>
                    <a:p>
                      <a:pPr>
                        <a:lnSpc>
                          <a:spcPct val="107000"/>
                        </a:lnSpc>
                        <a:spcAft>
                          <a:spcPts val="0"/>
                        </a:spcAft>
                      </a:pPr>
                      <a:r>
                        <a:rPr lang="en-GB" sz="1100">
                          <a:effectLst/>
                        </a:rPr>
                        <a:t>Paris Judicial Court, 07/01/2021 (overturned in appeal)</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100" b="1">
                          <a:effectLst/>
                        </a:rPr>
                        <a:t>Patent (drugs)</a:t>
                      </a:r>
                      <a:endParaRPr lang="en-GB" sz="11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100" b="1" dirty="0">
                          <a:effectLst/>
                        </a:rPr>
                        <a:t>Unspecified </a:t>
                      </a:r>
                      <a:endParaRPr lang="en-GB"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100" b="1">
                          <a:effectLst/>
                        </a:rPr>
                        <a:t>25%</a:t>
                      </a:r>
                      <a:endParaRPr lang="en-GB" sz="11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91909885"/>
                  </a:ext>
                </a:extLst>
              </a:tr>
              <a:tr h="738238">
                <a:tc>
                  <a:txBody>
                    <a:bodyPr/>
                    <a:lstStyle/>
                    <a:p>
                      <a:pPr>
                        <a:lnSpc>
                          <a:spcPct val="107000"/>
                        </a:lnSpc>
                        <a:spcAft>
                          <a:spcPts val="0"/>
                        </a:spcAft>
                      </a:pPr>
                      <a:r>
                        <a:rPr lang="en-GB" sz="1100">
                          <a:effectLst/>
                        </a:rPr>
                        <a:t>Nanterre First instance Court, 28/11/2019</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100" b="1">
                          <a:effectLst/>
                        </a:rPr>
                        <a:t>Trademark (cosmetics)</a:t>
                      </a:r>
                      <a:endParaRPr lang="en-GB" sz="11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100" b="1">
                          <a:effectLst/>
                        </a:rPr>
                        <a:t>5%</a:t>
                      </a:r>
                      <a:endParaRPr lang="en-GB" sz="11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100" b="1" dirty="0">
                          <a:effectLst/>
                        </a:rPr>
                        <a:t>10%</a:t>
                      </a:r>
                      <a:endParaRPr lang="en-GB"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12043800"/>
                  </a:ext>
                </a:extLst>
              </a:tr>
              <a:tr h="488476">
                <a:tc>
                  <a:txBody>
                    <a:bodyPr/>
                    <a:lstStyle/>
                    <a:p>
                      <a:pPr>
                        <a:lnSpc>
                          <a:spcPct val="107000"/>
                        </a:lnSpc>
                        <a:spcAft>
                          <a:spcPts val="0"/>
                        </a:spcAft>
                      </a:pPr>
                      <a:r>
                        <a:rPr lang="en-GB" sz="1100">
                          <a:effectLst/>
                        </a:rPr>
                        <a:t>Paris First instance Court, 07/06/2018</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100" b="1">
                          <a:effectLst/>
                        </a:rPr>
                        <a:t>Patent (drugs)</a:t>
                      </a:r>
                      <a:endParaRPr lang="en-GB" sz="11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100" b="1">
                          <a:effectLst/>
                        </a:rPr>
                        <a:t>20%</a:t>
                      </a:r>
                      <a:endParaRPr lang="en-GB" sz="11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100" b="1" dirty="0">
                          <a:effectLst/>
                        </a:rPr>
                        <a:t>40%</a:t>
                      </a:r>
                      <a:endParaRPr lang="en-GB"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68617525"/>
                  </a:ext>
                </a:extLst>
              </a:tr>
              <a:tr h="488476">
                <a:tc>
                  <a:txBody>
                    <a:bodyPr/>
                    <a:lstStyle/>
                    <a:p>
                      <a:pPr>
                        <a:lnSpc>
                          <a:spcPct val="107000"/>
                        </a:lnSpc>
                        <a:spcAft>
                          <a:spcPts val="0"/>
                        </a:spcAft>
                      </a:pPr>
                      <a:r>
                        <a:rPr lang="en-GB" sz="1100">
                          <a:effectLst/>
                        </a:rPr>
                        <a:t>Paris Court of Appeal, 27/06/2017</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100" b="1" dirty="0">
                          <a:effectLst/>
                        </a:rPr>
                        <a:t>Patent (mechanical)</a:t>
                      </a:r>
                      <a:endParaRPr lang="en-GB"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100" b="1" dirty="0">
                          <a:effectLst/>
                        </a:rPr>
                        <a:t>1,5%</a:t>
                      </a:r>
                      <a:endParaRPr lang="en-GB"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100" b="1" dirty="0">
                          <a:effectLst/>
                        </a:rPr>
                        <a:t>4,5%</a:t>
                      </a:r>
                      <a:endParaRPr lang="en-GB"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91984636"/>
                  </a:ext>
                </a:extLst>
              </a:tr>
            </a:tbl>
          </a:graphicData>
        </a:graphic>
      </p:graphicFrame>
    </p:spTree>
    <p:extLst>
      <p:ext uri="{BB962C8B-B14F-4D97-AF65-F5344CB8AC3E}">
        <p14:creationId xmlns:p14="http://schemas.microsoft.com/office/powerpoint/2010/main" val="3478524950"/>
      </p:ext>
    </p:extLst>
  </p:cSld>
  <p:clrMapOvr>
    <a:masterClrMapping/>
  </p:clrMapOvr>
</p:sld>
</file>

<file path=ppt/theme/theme1.xml><?xml version="1.0" encoding="utf-8"?>
<a:theme xmlns:a="http://schemas.openxmlformats.org/drawingml/2006/main" name="Cabinet ppt">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abinet ppt" id="{644970F6-57FF-4EB4-8A15-68FC4FFE8968}" vid="{1701F7DE-ED9A-4974-97AE-B689A89F4108}"/>
    </a:ext>
  </a:extLst>
</a:theme>
</file>

<file path=ppt/theme/theme2.xml><?xml version="1.0" encoding="utf-8"?>
<a:theme xmlns:a="http://schemas.openxmlformats.org/drawingml/2006/main" name="Conception personnalisé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17212</TotalTime>
  <Words>1043</Words>
  <Application>Microsoft Office PowerPoint</Application>
  <PresentationFormat>Affichage à l'écran (4:3)</PresentationFormat>
  <Paragraphs>163</Paragraphs>
  <Slides>10</Slides>
  <Notes>9</Notes>
  <HiddenSlides>0</HiddenSlides>
  <MMClips>0</MMClips>
  <ScaleCrop>false</ScaleCrop>
  <HeadingPairs>
    <vt:vector size="6" baseType="variant">
      <vt:variant>
        <vt:lpstr>Polices utilisées</vt:lpstr>
      </vt:variant>
      <vt:variant>
        <vt:i4>5</vt:i4>
      </vt:variant>
      <vt:variant>
        <vt:lpstr>Thème</vt:lpstr>
      </vt:variant>
      <vt:variant>
        <vt:i4>2</vt:i4>
      </vt:variant>
      <vt:variant>
        <vt:lpstr>Titres des diapositives</vt:lpstr>
      </vt:variant>
      <vt:variant>
        <vt:i4>10</vt:i4>
      </vt:variant>
    </vt:vector>
  </HeadingPairs>
  <TitlesOfParts>
    <vt:vector size="17" baseType="lpstr">
      <vt:lpstr>Arial</vt:lpstr>
      <vt:lpstr>Calibri</vt:lpstr>
      <vt:lpstr>Calibri Light</vt:lpstr>
      <vt:lpstr>Raleway</vt:lpstr>
      <vt:lpstr>Wingdings</vt:lpstr>
      <vt:lpstr>Cabinet ppt</vt:lpstr>
      <vt:lpstr>Conception personnalisée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jerome tassi</dc:creator>
  <cp:lastModifiedBy>jerome tassi</cp:lastModifiedBy>
  <cp:revision>1106</cp:revision>
  <cp:lastPrinted>2016-09-26T08:32:05Z</cp:lastPrinted>
  <dcterms:created xsi:type="dcterms:W3CDTF">2016-02-24T08:59:57Z</dcterms:created>
  <dcterms:modified xsi:type="dcterms:W3CDTF">2022-06-09T21:04:00Z</dcterms:modified>
</cp:coreProperties>
</file>