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‹N°›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E000E8AC-3A84-412A-86FA-CB026C90DB8C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2130" y="274638"/>
            <a:ext cx="4579739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211E0F01-ABF2-44D0-8EBC-2CA75931B178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1301" y="274638"/>
            <a:ext cx="4521398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EA278727-D4E5-4899-A52D-1EDED6F2BF4F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13384" y="182562"/>
            <a:ext cx="4517231" cy="64008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/>
          </a:p>
        </p:txBody>
      </p:sp>
      <p:pic>
        <p:nvPicPr>
          <p:cNvPr id="3" name="Picture 2" descr="5CAF0238-790C-42E4-835F-4250F221D3A1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23802" y="182562"/>
            <a:ext cx="4496395" cy="64008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0</Words>
  <Application>Microsoft Office PowerPoint</Application>
  <PresentationFormat>Affichage à l'écran (4:3)</PresentationFormat>
  <Paragraphs>0</Paragraphs>
  <Slides>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2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Présentation PowerPoint</vt:lpstr>
      <vt:lpstr>Présentation PowerPoint</vt:lpstr>
      <vt:lpstr>Présentation PowerPoint</vt:lpstr>
      <vt:lpstr>Présentation PowerPoint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Ingrid DESRUES</cp:lastModifiedBy>
  <cp:revision>2</cp:revision>
  <dcterms:created xsi:type="dcterms:W3CDTF">2013-01-27T09:14:16Z</dcterms:created>
  <dcterms:modified xsi:type="dcterms:W3CDTF">2025-03-07T11:31:36Z</dcterms:modified>
  <cp:category/>
</cp:coreProperties>
</file>